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5" r:id="rId4"/>
    <p:sldMasterId id="2147483707" r:id="rId5"/>
  </p:sldMasterIdLst>
  <p:notesMasterIdLst>
    <p:notesMasterId r:id="rId33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0405-85EA-4E34-8128-25189E145BB2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493C-FBB8-4FFA-B3B8-2E355B1D5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0CD44-42E6-4EBA-BEA4-78D0AB1183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18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0ACE0D-A94C-409F-802D-1084ED5398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6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13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2EF747-BD7A-4091-BCF4-7D1C1F4ABA5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9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744ED-4CC0-41AA-92D4-0BD7EBB038F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5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797B2-8E1F-4A7C-B4F2-AD8ED4E728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30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2EF747-BD7A-4091-BCF4-7D1C1F4ABA5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4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7DC06-4515-4F09-ACBC-7D39938DBA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87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AD7CC0-14FE-4934-AE3B-4315293FB4B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8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D0E67-7F35-4392-A2D9-2CCC94CDF0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089F31-EB93-4849-B545-60FFBA01E5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69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9DD41-B3F3-4607-AE8D-1334D49FA2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1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DE3EE-9207-4C73-9148-4FCBC1A073B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720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AD18A-A4F4-4C36-9889-121DEB3513E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04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7DC06-4515-4F09-ACBC-7D39938DBA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90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E05F90-A8A8-41CF-A63D-0DABC599AC3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85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744ED-4CC0-41AA-92D4-0BD7EBB038F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56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797B2-8E1F-4A7C-B4F2-AD8ED4E728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98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33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62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919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865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163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561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71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AD7CC0-14FE-4934-AE3B-4315293FB4B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638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224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6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46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93FF7-03E0-4BB6-A864-FB495F4535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17766"/>
      </p:ext>
    </p:extLst>
  </p:cSld>
  <p:clrMapOvr>
    <a:masterClrMapping/>
  </p:clrMapOvr>
  <p:transition spd="med">
    <p:comb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9EB3E-AF2C-428A-B5B1-A94926B1CA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0256"/>
      </p:ext>
    </p:extLst>
  </p:cSld>
  <p:clrMapOvr>
    <a:masterClrMapping/>
  </p:clrMapOvr>
  <p:transition spd="med">
    <p:comb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52928-0685-49B3-9E69-E193E5FB6B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25147"/>
      </p:ext>
    </p:extLst>
  </p:cSld>
  <p:clrMapOvr>
    <a:masterClrMapping/>
  </p:clrMapOvr>
  <p:transition spd="med">
    <p:comb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9F6D7-D36B-44BF-8758-D5B6D4974C1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1514"/>
      </p:ext>
    </p:extLst>
  </p:cSld>
  <p:clrMapOvr>
    <a:masterClrMapping/>
  </p:clrMapOvr>
  <p:transition spd="med">
    <p:comb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3A04CB-C63C-4CB4-8A6A-447015DDC41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17424"/>
      </p:ext>
    </p:extLst>
  </p:cSld>
  <p:clrMapOvr>
    <a:masterClrMapping/>
  </p:clrMapOvr>
  <p:transition spd="med">
    <p:comb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6A1574-C16D-42C2-A07A-386FD3672E7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903605"/>
      </p:ext>
    </p:extLst>
  </p:cSld>
  <p:clrMapOvr>
    <a:masterClrMapping/>
  </p:clrMapOvr>
  <p:transition spd="med">
    <p:comb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0743F-6249-4AFD-A25C-456025B3F6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22960"/>
      </p:ext>
    </p:extLst>
  </p:cSld>
  <p:clrMapOvr>
    <a:masterClrMapping/>
  </p:clrMapOvr>
  <p:transition spd="med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D0E67-7F35-4392-A2D9-2CCC94CDF0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1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668E9-8D86-46B3-BE96-79A9CCFF928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42648"/>
      </p:ext>
    </p:extLst>
  </p:cSld>
  <p:clrMapOvr>
    <a:masterClrMapping/>
  </p:clrMapOvr>
  <p:transition spd="med">
    <p:comb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7B7A0B-E694-446D-B419-C5A1C75B8EB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8649"/>
      </p:ext>
    </p:extLst>
  </p:cSld>
  <p:clrMapOvr>
    <a:masterClrMapping/>
  </p:clrMapOvr>
  <p:transition spd="med">
    <p:comb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35CFA7-EF73-49E9-AB95-FC835421C4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16302"/>
      </p:ext>
    </p:extLst>
  </p:cSld>
  <p:clrMapOvr>
    <a:masterClrMapping/>
  </p:clrMapOvr>
  <p:transition spd="med">
    <p:comb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1E5E7-22E9-4BF4-B96F-CA97A71BEC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53788"/>
      </p:ext>
    </p:extLst>
  </p:cSld>
  <p:clrMapOvr>
    <a:masterClrMapping/>
  </p:clrMapOvr>
  <p:transition spd="med">
    <p:comb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92151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576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6962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795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09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23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089F31-EB93-4849-B545-60FFBA01E5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811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986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670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660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992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902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902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180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77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9DD41-B3F3-4607-AE8D-1334D49FA2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9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DE3EE-9207-4C73-9148-4FCBC1A073B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6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AD18A-A4F4-4C36-9889-121DEB3513E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4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E05F90-A8A8-41CF-A63D-0DABC599AC3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4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A9F17-A216-4A43-9E98-F1A482DA76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38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5A9F17-A216-4A43-9E98-F1A482DA76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0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816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41BD1-8F39-481A-9DF0-9293B73072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3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comb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EF4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1" name="Freeform 7"/>
          <p:cNvSpPr>
            <a:spLocks/>
          </p:cNvSpPr>
          <p:nvPr userDrawn="1"/>
        </p:nvSpPr>
        <p:spPr bwMode="auto">
          <a:xfrm>
            <a:off x="190501" y="1160464"/>
            <a:ext cx="11425767" cy="5292725"/>
          </a:xfrm>
          <a:custGeom>
            <a:avLst/>
            <a:gdLst>
              <a:gd name="T0" fmla="*/ 0 w 1684"/>
              <a:gd name="T1" fmla="*/ 827 h 1158"/>
              <a:gd name="T2" fmla="*/ 4 w 1684"/>
              <a:gd name="T3" fmla="*/ 860 h 1158"/>
              <a:gd name="T4" fmla="*/ 13 w 1684"/>
              <a:gd name="T5" fmla="*/ 891 h 1158"/>
              <a:gd name="T6" fmla="*/ 27 w 1684"/>
              <a:gd name="T7" fmla="*/ 918 h 1158"/>
              <a:gd name="T8" fmla="*/ 47 w 1684"/>
              <a:gd name="T9" fmla="*/ 943 h 1158"/>
              <a:gd name="T10" fmla="*/ 70 w 1684"/>
              <a:gd name="T11" fmla="*/ 962 h 1158"/>
              <a:gd name="T12" fmla="*/ 96 w 1684"/>
              <a:gd name="T13" fmla="*/ 977 h 1158"/>
              <a:gd name="T14" fmla="*/ 126 w 1684"/>
              <a:gd name="T15" fmla="*/ 986 h 1158"/>
              <a:gd name="T16" fmla="*/ 157 w 1684"/>
              <a:gd name="T17" fmla="*/ 990 h 1158"/>
              <a:gd name="T18" fmla="*/ 1527 w 1684"/>
              <a:gd name="T19" fmla="*/ 1158 h 1158"/>
              <a:gd name="T20" fmla="*/ 1559 w 1684"/>
              <a:gd name="T21" fmla="*/ 1155 h 1158"/>
              <a:gd name="T22" fmla="*/ 1589 w 1684"/>
              <a:gd name="T23" fmla="*/ 1145 h 1158"/>
              <a:gd name="T24" fmla="*/ 1615 w 1684"/>
              <a:gd name="T25" fmla="*/ 1130 h 1158"/>
              <a:gd name="T26" fmla="*/ 1638 w 1684"/>
              <a:gd name="T27" fmla="*/ 1111 h 1158"/>
              <a:gd name="T28" fmla="*/ 1658 w 1684"/>
              <a:gd name="T29" fmla="*/ 1087 h 1158"/>
              <a:gd name="T30" fmla="*/ 1672 w 1684"/>
              <a:gd name="T31" fmla="*/ 1059 h 1158"/>
              <a:gd name="T32" fmla="*/ 1681 w 1684"/>
              <a:gd name="T33" fmla="*/ 1028 h 1158"/>
              <a:gd name="T34" fmla="*/ 1684 w 1684"/>
              <a:gd name="T35" fmla="*/ 996 h 1158"/>
              <a:gd name="T36" fmla="*/ 1646 w 1684"/>
              <a:gd name="T37" fmla="*/ 161 h 1158"/>
              <a:gd name="T38" fmla="*/ 1643 w 1684"/>
              <a:gd name="T39" fmla="*/ 129 h 1158"/>
              <a:gd name="T40" fmla="*/ 1633 w 1684"/>
              <a:gd name="T41" fmla="*/ 99 h 1158"/>
              <a:gd name="T42" fmla="*/ 1620 w 1684"/>
              <a:gd name="T43" fmla="*/ 72 h 1158"/>
              <a:gd name="T44" fmla="*/ 1600 w 1684"/>
              <a:gd name="T45" fmla="*/ 47 h 1158"/>
              <a:gd name="T46" fmla="*/ 1577 w 1684"/>
              <a:gd name="T47" fmla="*/ 28 h 1158"/>
              <a:gd name="T48" fmla="*/ 1551 w 1684"/>
              <a:gd name="T49" fmla="*/ 13 h 1158"/>
              <a:gd name="T50" fmla="*/ 1521 w 1684"/>
              <a:gd name="T51" fmla="*/ 4 h 1158"/>
              <a:gd name="T52" fmla="*/ 1489 w 1684"/>
              <a:gd name="T53" fmla="*/ 0 h 1158"/>
              <a:gd name="T54" fmla="*/ 208 w 1684"/>
              <a:gd name="T55" fmla="*/ 26 h 1158"/>
              <a:gd name="T56" fmla="*/ 177 w 1684"/>
              <a:gd name="T57" fmla="*/ 29 h 1158"/>
              <a:gd name="T58" fmla="*/ 147 w 1684"/>
              <a:gd name="T59" fmla="*/ 38 h 1158"/>
              <a:gd name="T60" fmla="*/ 120 w 1684"/>
              <a:gd name="T61" fmla="*/ 53 h 1158"/>
              <a:gd name="T62" fmla="*/ 97 w 1684"/>
              <a:gd name="T63" fmla="*/ 73 h 1158"/>
              <a:gd name="T64" fmla="*/ 78 w 1684"/>
              <a:gd name="T65" fmla="*/ 97 h 1158"/>
              <a:gd name="T66" fmla="*/ 64 w 1684"/>
              <a:gd name="T67" fmla="*/ 125 h 1158"/>
              <a:gd name="T68" fmla="*/ 55 w 1684"/>
              <a:gd name="T69" fmla="*/ 155 h 1158"/>
              <a:gd name="T70" fmla="*/ 51 w 1684"/>
              <a:gd name="T71" fmla="*/ 187 h 1158"/>
              <a:gd name="T72" fmla="*/ 0 w 1684"/>
              <a:gd name="T73" fmla="*/ 827 h 1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84" h="1158">
                <a:moveTo>
                  <a:pt x="0" y="827"/>
                </a:moveTo>
                <a:lnTo>
                  <a:pt x="4" y="860"/>
                </a:lnTo>
                <a:lnTo>
                  <a:pt x="13" y="891"/>
                </a:lnTo>
                <a:lnTo>
                  <a:pt x="27" y="918"/>
                </a:lnTo>
                <a:lnTo>
                  <a:pt x="47" y="943"/>
                </a:lnTo>
                <a:lnTo>
                  <a:pt x="70" y="962"/>
                </a:lnTo>
                <a:lnTo>
                  <a:pt x="96" y="977"/>
                </a:lnTo>
                <a:lnTo>
                  <a:pt x="126" y="986"/>
                </a:lnTo>
                <a:lnTo>
                  <a:pt x="157" y="990"/>
                </a:lnTo>
                <a:lnTo>
                  <a:pt x="1527" y="1158"/>
                </a:lnTo>
                <a:lnTo>
                  <a:pt x="1559" y="1155"/>
                </a:lnTo>
                <a:lnTo>
                  <a:pt x="1589" y="1145"/>
                </a:lnTo>
                <a:lnTo>
                  <a:pt x="1615" y="1130"/>
                </a:lnTo>
                <a:lnTo>
                  <a:pt x="1638" y="1111"/>
                </a:lnTo>
                <a:lnTo>
                  <a:pt x="1658" y="1087"/>
                </a:lnTo>
                <a:lnTo>
                  <a:pt x="1672" y="1059"/>
                </a:lnTo>
                <a:lnTo>
                  <a:pt x="1681" y="1028"/>
                </a:lnTo>
                <a:lnTo>
                  <a:pt x="1684" y="996"/>
                </a:lnTo>
                <a:lnTo>
                  <a:pt x="1646" y="161"/>
                </a:lnTo>
                <a:lnTo>
                  <a:pt x="1643" y="129"/>
                </a:lnTo>
                <a:lnTo>
                  <a:pt x="1633" y="99"/>
                </a:lnTo>
                <a:lnTo>
                  <a:pt x="1620" y="72"/>
                </a:lnTo>
                <a:lnTo>
                  <a:pt x="1600" y="47"/>
                </a:lnTo>
                <a:lnTo>
                  <a:pt x="1577" y="28"/>
                </a:lnTo>
                <a:lnTo>
                  <a:pt x="1551" y="13"/>
                </a:lnTo>
                <a:lnTo>
                  <a:pt x="1521" y="4"/>
                </a:lnTo>
                <a:lnTo>
                  <a:pt x="1489" y="0"/>
                </a:lnTo>
                <a:lnTo>
                  <a:pt x="208" y="26"/>
                </a:lnTo>
                <a:lnTo>
                  <a:pt x="177" y="29"/>
                </a:lnTo>
                <a:lnTo>
                  <a:pt x="147" y="38"/>
                </a:lnTo>
                <a:lnTo>
                  <a:pt x="120" y="53"/>
                </a:lnTo>
                <a:lnTo>
                  <a:pt x="97" y="73"/>
                </a:lnTo>
                <a:lnTo>
                  <a:pt x="78" y="97"/>
                </a:lnTo>
                <a:lnTo>
                  <a:pt x="64" y="125"/>
                </a:lnTo>
                <a:lnTo>
                  <a:pt x="55" y="155"/>
                </a:lnTo>
                <a:lnTo>
                  <a:pt x="51" y="187"/>
                </a:lnTo>
                <a:lnTo>
                  <a:pt x="0" y="827"/>
                </a:lnTo>
                <a:close/>
              </a:path>
            </a:pathLst>
          </a:custGeom>
          <a:solidFill>
            <a:srgbClr val="8DEB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auto">
          <a:xfrm rot="2880264">
            <a:off x="10726738" y="5072063"/>
            <a:ext cx="1012825" cy="1536700"/>
          </a:xfrm>
          <a:custGeom>
            <a:avLst/>
            <a:gdLst>
              <a:gd name="T0" fmla="*/ 3526 w 10262"/>
              <a:gd name="T1" fmla="*/ 7150 h 11683"/>
              <a:gd name="T2" fmla="*/ 2430 w 10262"/>
              <a:gd name="T3" fmla="*/ 8363 h 11683"/>
              <a:gd name="T4" fmla="*/ 1290 w 10262"/>
              <a:gd name="T5" fmla="*/ 9073 h 11683"/>
              <a:gd name="T6" fmla="*/ 302 w 10262"/>
              <a:gd name="T7" fmla="*/ 8939 h 11683"/>
              <a:gd name="T8" fmla="*/ 21 w 10262"/>
              <a:gd name="T9" fmla="*/ 8563 h 11683"/>
              <a:gd name="T10" fmla="*/ 61 w 10262"/>
              <a:gd name="T11" fmla="*/ 8002 h 11683"/>
              <a:gd name="T12" fmla="*/ 441 w 10262"/>
              <a:gd name="T13" fmla="*/ 7417 h 11683"/>
              <a:gd name="T14" fmla="*/ 1097 w 10262"/>
              <a:gd name="T15" fmla="*/ 7008 h 11683"/>
              <a:gd name="T16" fmla="*/ 2476 w 10262"/>
              <a:gd name="T17" fmla="*/ 6714 h 11683"/>
              <a:gd name="T18" fmla="*/ 4577 w 10262"/>
              <a:gd name="T19" fmla="*/ 5956 h 11683"/>
              <a:gd name="T20" fmla="*/ 3202 w 10262"/>
              <a:gd name="T21" fmla="*/ 5107 h 11683"/>
              <a:gd name="T22" fmla="*/ 1269 w 10262"/>
              <a:gd name="T23" fmla="*/ 4662 h 11683"/>
              <a:gd name="T24" fmla="*/ 491 w 10262"/>
              <a:gd name="T25" fmla="*/ 4266 h 11683"/>
              <a:gd name="T26" fmla="*/ 93 w 10262"/>
              <a:gd name="T27" fmla="*/ 3734 h 11683"/>
              <a:gd name="T28" fmla="*/ 6 w 10262"/>
              <a:gd name="T29" fmla="*/ 3107 h 11683"/>
              <a:gd name="T30" fmla="*/ 187 w 10262"/>
              <a:gd name="T31" fmla="*/ 2751 h 11683"/>
              <a:gd name="T32" fmla="*/ 1112 w 10262"/>
              <a:gd name="T33" fmla="*/ 2503 h 11683"/>
              <a:gd name="T34" fmla="*/ 2238 w 10262"/>
              <a:gd name="T35" fmla="*/ 3059 h 11683"/>
              <a:gd name="T36" fmla="*/ 3406 w 10262"/>
              <a:gd name="T37" fmla="*/ 4356 h 11683"/>
              <a:gd name="T38" fmla="*/ 4996 w 10262"/>
              <a:gd name="T39" fmla="*/ 5444 h 11683"/>
              <a:gd name="T40" fmla="*/ 4801 w 10262"/>
              <a:gd name="T41" fmla="*/ 3841 h 11683"/>
              <a:gd name="T42" fmla="*/ 4195 w 10262"/>
              <a:gd name="T43" fmla="*/ 1586 h 11683"/>
              <a:gd name="T44" fmla="*/ 4230 w 10262"/>
              <a:gd name="T45" fmla="*/ 875 h 11683"/>
              <a:gd name="T46" fmla="*/ 4608 w 10262"/>
              <a:gd name="T47" fmla="*/ 258 h 11683"/>
              <a:gd name="T48" fmla="*/ 5044 w 10262"/>
              <a:gd name="T49" fmla="*/ 6 h 11683"/>
              <a:gd name="T50" fmla="*/ 5549 w 10262"/>
              <a:gd name="T51" fmla="*/ 127 h 11683"/>
              <a:gd name="T52" fmla="*/ 5968 w 10262"/>
              <a:gd name="T53" fmla="*/ 620 h 11683"/>
              <a:gd name="T54" fmla="*/ 6137 w 10262"/>
              <a:gd name="T55" fmla="*/ 1354 h 11683"/>
              <a:gd name="T56" fmla="*/ 5662 w 10262"/>
              <a:gd name="T57" fmla="*/ 3160 h 11683"/>
              <a:gd name="T58" fmla="*/ 5306 w 10262"/>
              <a:gd name="T59" fmla="*/ 4925 h 11683"/>
              <a:gd name="T60" fmla="*/ 6300 w 10262"/>
              <a:gd name="T61" fmla="*/ 4884 h 11683"/>
              <a:gd name="T62" fmla="*/ 7782 w 10262"/>
              <a:gd name="T63" fmla="*/ 3327 h 11683"/>
              <a:gd name="T64" fmla="*/ 8938 w 10262"/>
              <a:gd name="T65" fmla="*/ 2564 h 11683"/>
              <a:gd name="T66" fmla="*/ 9890 w 10262"/>
              <a:gd name="T67" fmla="*/ 2662 h 11683"/>
              <a:gd name="T68" fmla="*/ 10196 w 10262"/>
              <a:gd name="T69" fmla="*/ 2981 h 11683"/>
              <a:gd name="T70" fmla="*/ 10247 w 10262"/>
              <a:gd name="T71" fmla="*/ 3488 h 11683"/>
              <a:gd name="T72" fmla="*/ 9955 w 10262"/>
              <a:gd name="T73" fmla="*/ 4069 h 11683"/>
              <a:gd name="T74" fmla="*/ 9334 w 10262"/>
              <a:gd name="T75" fmla="*/ 4542 h 11683"/>
              <a:gd name="T76" fmla="*/ 8450 w 10262"/>
              <a:gd name="T77" fmla="*/ 4790 h 11683"/>
              <a:gd name="T78" fmla="*/ 6300 w 10262"/>
              <a:gd name="T79" fmla="*/ 5393 h 11683"/>
              <a:gd name="T80" fmla="*/ 6458 w 10262"/>
              <a:gd name="T81" fmla="*/ 6306 h 11683"/>
              <a:gd name="T82" fmla="*/ 8554 w 10262"/>
              <a:gd name="T83" fmla="*/ 6855 h 11683"/>
              <a:gd name="T84" fmla="*/ 9481 w 10262"/>
              <a:gd name="T85" fmla="*/ 7167 h 11683"/>
              <a:gd name="T86" fmla="*/ 10031 w 10262"/>
              <a:gd name="T87" fmla="*/ 7650 h 11683"/>
              <a:gd name="T88" fmla="*/ 10255 w 10262"/>
              <a:gd name="T89" fmla="*/ 8293 h 11683"/>
              <a:gd name="T90" fmla="*/ 10172 w 10262"/>
              <a:gd name="T91" fmla="*/ 8747 h 11683"/>
              <a:gd name="T92" fmla="*/ 9663 w 10262"/>
              <a:gd name="T93" fmla="*/ 9086 h 11683"/>
              <a:gd name="T94" fmla="*/ 8738 w 10262"/>
              <a:gd name="T95" fmla="*/ 9028 h 11683"/>
              <a:gd name="T96" fmla="*/ 7575 w 10262"/>
              <a:gd name="T97" fmla="*/ 8073 h 11683"/>
              <a:gd name="T98" fmla="*/ 6349 w 10262"/>
              <a:gd name="T99" fmla="*/ 6800 h 11683"/>
              <a:gd name="T100" fmla="*/ 5300 w 10262"/>
              <a:gd name="T101" fmla="*/ 6671 h 11683"/>
              <a:gd name="T102" fmla="*/ 5646 w 10262"/>
              <a:gd name="T103" fmla="*/ 8410 h 11683"/>
              <a:gd name="T104" fmla="*/ 6121 w 10262"/>
              <a:gd name="T105" fmla="*/ 10329 h 11683"/>
              <a:gd name="T106" fmla="*/ 5970 w 10262"/>
              <a:gd name="T107" fmla="*/ 11017 h 11683"/>
              <a:gd name="T108" fmla="*/ 5555 w 10262"/>
              <a:gd name="T109" fmla="*/ 11526 h 11683"/>
              <a:gd name="T110" fmla="*/ 5095 w 10262"/>
              <a:gd name="T111" fmla="*/ 11682 h 11683"/>
              <a:gd name="T112" fmla="*/ 4624 w 10262"/>
              <a:gd name="T113" fmla="*/ 11451 h 11683"/>
              <a:gd name="T114" fmla="*/ 4241 w 10262"/>
              <a:gd name="T115" fmla="*/ 10874 h 11683"/>
              <a:gd name="T116" fmla="*/ 4146 w 10262"/>
              <a:gd name="T117" fmla="*/ 10158 h 11683"/>
              <a:gd name="T118" fmla="*/ 4713 w 10262"/>
              <a:gd name="T119" fmla="*/ 8094 h 11683"/>
              <a:gd name="T120" fmla="*/ 4989 w 10262"/>
              <a:gd name="T121" fmla="*/ 6373 h 11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262" h="11683">
                <a:moveTo>
                  <a:pt x="4996" y="6075"/>
                </a:moveTo>
                <a:lnTo>
                  <a:pt x="4924" y="6112"/>
                </a:lnTo>
                <a:lnTo>
                  <a:pt x="4852" y="6152"/>
                </a:lnTo>
                <a:lnTo>
                  <a:pt x="4780" y="6192"/>
                </a:lnTo>
                <a:lnTo>
                  <a:pt x="4709" y="6234"/>
                </a:lnTo>
                <a:lnTo>
                  <a:pt x="4637" y="6278"/>
                </a:lnTo>
                <a:lnTo>
                  <a:pt x="4567" y="6322"/>
                </a:lnTo>
                <a:lnTo>
                  <a:pt x="4496" y="6368"/>
                </a:lnTo>
                <a:lnTo>
                  <a:pt x="4425" y="6415"/>
                </a:lnTo>
                <a:lnTo>
                  <a:pt x="4354" y="6464"/>
                </a:lnTo>
                <a:lnTo>
                  <a:pt x="4285" y="6513"/>
                </a:lnTo>
                <a:lnTo>
                  <a:pt x="4214" y="6565"/>
                </a:lnTo>
                <a:lnTo>
                  <a:pt x="4145" y="6617"/>
                </a:lnTo>
                <a:lnTo>
                  <a:pt x="4075" y="6671"/>
                </a:lnTo>
                <a:lnTo>
                  <a:pt x="4006" y="6727"/>
                </a:lnTo>
                <a:lnTo>
                  <a:pt x="3936" y="6782"/>
                </a:lnTo>
                <a:lnTo>
                  <a:pt x="3868" y="6840"/>
                </a:lnTo>
                <a:lnTo>
                  <a:pt x="3799" y="6900"/>
                </a:lnTo>
                <a:lnTo>
                  <a:pt x="3730" y="6960"/>
                </a:lnTo>
                <a:lnTo>
                  <a:pt x="3662" y="7022"/>
                </a:lnTo>
                <a:lnTo>
                  <a:pt x="3593" y="7085"/>
                </a:lnTo>
                <a:lnTo>
                  <a:pt x="3526" y="7150"/>
                </a:lnTo>
                <a:lnTo>
                  <a:pt x="3459" y="7216"/>
                </a:lnTo>
                <a:lnTo>
                  <a:pt x="3390" y="7283"/>
                </a:lnTo>
                <a:lnTo>
                  <a:pt x="3324" y="7351"/>
                </a:lnTo>
                <a:lnTo>
                  <a:pt x="3257" y="7421"/>
                </a:lnTo>
                <a:lnTo>
                  <a:pt x="3190" y="7492"/>
                </a:lnTo>
                <a:lnTo>
                  <a:pt x="3123" y="7565"/>
                </a:lnTo>
                <a:lnTo>
                  <a:pt x="3057" y="7639"/>
                </a:lnTo>
                <a:lnTo>
                  <a:pt x="2991" y="7713"/>
                </a:lnTo>
                <a:lnTo>
                  <a:pt x="2924" y="7790"/>
                </a:lnTo>
                <a:lnTo>
                  <a:pt x="2859" y="7868"/>
                </a:lnTo>
                <a:lnTo>
                  <a:pt x="2793" y="7947"/>
                </a:lnTo>
                <a:lnTo>
                  <a:pt x="2757" y="7989"/>
                </a:lnTo>
                <a:lnTo>
                  <a:pt x="2724" y="8028"/>
                </a:lnTo>
                <a:lnTo>
                  <a:pt x="2692" y="8065"/>
                </a:lnTo>
                <a:lnTo>
                  <a:pt x="2664" y="8098"/>
                </a:lnTo>
                <a:lnTo>
                  <a:pt x="2636" y="8129"/>
                </a:lnTo>
                <a:lnTo>
                  <a:pt x="2613" y="8157"/>
                </a:lnTo>
                <a:lnTo>
                  <a:pt x="2592" y="8182"/>
                </a:lnTo>
                <a:lnTo>
                  <a:pt x="2573" y="8204"/>
                </a:lnTo>
                <a:lnTo>
                  <a:pt x="2526" y="8259"/>
                </a:lnTo>
                <a:lnTo>
                  <a:pt x="2477" y="8313"/>
                </a:lnTo>
                <a:lnTo>
                  <a:pt x="2430" y="8363"/>
                </a:lnTo>
                <a:lnTo>
                  <a:pt x="2381" y="8414"/>
                </a:lnTo>
                <a:lnTo>
                  <a:pt x="2332" y="8461"/>
                </a:lnTo>
                <a:lnTo>
                  <a:pt x="2283" y="8507"/>
                </a:lnTo>
                <a:lnTo>
                  <a:pt x="2233" y="8553"/>
                </a:lnTo>
                <a:lnTo>
                  <a:pt x="2184" y="8596"/>
                </a:lnTo>
                <a:lnTo>
                  <a:pt x="2133" y="8637"/>
                </a:lnTo>
                <a:lnTo>
                  <a:pt x="2083" y="8677"/>
                </a:lnTo>
                <a:lnTo>
                  <a:pt x="2031" y="8716"/>
                </a:lnTo>
                <a:lnTo>
                  <a:pt x="1980" y="8751"/>
                </a:lnTo>
                <a:lnTo>
                  <a:pt x="1928" y="8787"/>
                </a:lnTo>
                <a:lnTo>
                  <a:pt x="1876" y="8820"/>
                </a:lnTo>
                <a:lnTo>
                  <a:pt x="1823" y="8851"/>
                </a:lnTo>
                <a:lnTo>
                  <a:pt x="1769" y="8882"/>
                </a:lnTo>
                <a:lnTo>
                  <a:pt x="1717" y="8910"/>
                </a:lnTo>
                <a:lnTo>
                  <a:pt x="1664" y="8937"/>
                </a:lnTo>
                <a:lnTo>
                  <a:pt x="1611" y="8963"/>
                </a:lnTo>
                <a:lnTo>
                  <a:pt x="1557" y="8986"/>
                </a:lnTo>
                <a:lnTo>
                  <a:pt x="1504" y="9007"/>
                </a:lnTo>
                <a:lnTo>
                  <a:pt x="1451" y="9026"/>
                </a:lnTo>
                <a:lnTo>
                  <a:pt x="1397" y="9044"/>
                </a:lnTo>
                <a:lnTo>
                  <a:pt x="1343" y="9059"/>
                </a:lnTo>
                <a:lnTo>
                  <a:pt x="1290" y="9073"/>
                </a:lnTo>
                <a:lnTo>
                  <a:pt x="1236" y="9085"/>
                </a:lnTo>
                <a:lnTo>
                  <a:pt x="1182" y="9095"/>
                </a:lnTo>
                <a:lnTo>
                  <a:pt x="1129" y="9104"/>
                </a:lnTo>
                <a:lnTo>
                  <a:pt x="1074" y="9110"/>
                </a:lnTo>
                <a:lnTo>
                  <a:pt x="1020" y="9114"/>
                </a:lnTo>
                <a:lnTo>
                  <a:pt x="967" y="9117"/>
                </a:lnTo>
                <a:lnTo>
                  <a:pt x="913" y="9118"/>
                </a:lnTo>
                <a:lnTo>
                  <a:pt x="866" y="9117"/>
                </a:lnTo>
                <a:lnTo>
                  <a:pt x="819" y="9115"/>
                </a:lnTo>
                <a:lnTo>
                  <a:pt x="774" y="9111"/>
                </a:lnTo>
                <a:lnTo>
                  <a:pt x="730" y="9106"/>
                </a:lnTo>
                <a:lnTo>
                  <a:pt x="687" y="9098"/>
                </a:lnTo>
                <a:lnTo>
                  <a:pt x="645" y="9090"/>
                </a:lnTo>
                <a:lnTo>
                  <a:pt x="603" y="9079"/>
                </a:lnTo>
                <a:lnTo>
                  <a:pt x="563" y="9067"/>
                </a:lnTo>
                <a:lnTo>
                  <a:pt x="523" y="9054"/>
                </a:lnTo>
                <a:lnTo>
                  <a:pt x="484" y="9038"/>
                </a:lnTo>
                <a:lnTo>
                  <a:pt x="445" y="9022"/>
                </a:lnTo>
                <a:lnTo>
                  <a:pt x="408" y="9004"/>
                </a:lnTo>
                <a:lnTo>
                  <a:pt x="371" y="8984"/>
                </a:lnTo>
                <a:lnTo>
                  <a:pt x="337" y="8962"/>
                </a:lnTo>
                <a:lnTo>
                  <a:pt x="302" y="8939"/>
                </a:lnTo>
                <a:lnTo>
                  <a:pt x="268" y="8913"/>
                </a:lnTo>
                <a:lnTo>
                  <a:pt x="236" y="8888"/>
                </a:lnTo>
                <a:lnTo>
                  <a:pt x="205" y="8861"/>
                </a:lnTo>
                <a:lnTo>
                  <a:pt x="190" y="8847"/>
                </a:lnTo>
                <a:lnTo>
                  <a:pt x="177" y="8833"/>
                </a:lnTo>
                <a:lnTo>
                  <a:pt x="163" y="8819"/>
                </a:lnTo>
                <a:lnTo>
                  <a:pt x="150" y="8805"/>
                </a:lnTo>
                <a:lnTo>
                  <a:pt x="138" y="8790"/>
                </a:lnTo>
                <a:lnTo>
                  <a:pt x="126" y="8776"/>
                </a:lnTo>
                <a:lnTo>
                  <a:pt x="115" y="8760"/>
                </a:lnTo>
                <a:lnTo>
                  <a:pt x="104" y="8745"/>
                </a:lnTo>
                <a:lnTo>
                  <a:pt x="94" y="8729"/>
                </a:lnTo>
                <a:lnTo>
                  <a:pt x="84" y="8713"/>
                </a:lnTo>
                <a:lnTo>
                  <a:pt x="75" y="8698"/>
                </a:lnTo>
                <a:lnTo>
                  <a:pt x="66" y="8682"/>
                </a:lnTo>
                <a:lnTo>
                  <a:pt x="58" y="8665"/>
                </a:lnTo>
                <a:lnTo>
                  <a:pt x="50" y="8649"/>
                </a:lnTo>
                <a:lnTo>
                  <a:pt x="43" y="8632"/>
                </a:lnTo>
                <a:lnTo>
                  <a:pt x="37" y="8616"/>
                </a:lnTo>
                <a:lnTo>
                  <a:pt x="31" y="8599"/>
                </a:lnTo>
                <a:lnTo>
                  <a:pt x="25" y="8581"/>
                </a:lnTo>
                <a:lnTo>
                  <a:pt x="21" y="8563"/>
                </a:lnTo>
                <a:lnTo>
                  <a:pt x="16" y="8545"/>
                </a:lnTo>
                <a:lnTo>
                  <a:pt x="13" y="8527"/>
                </a:lnTo>
                <a:lnTo>
                  <a:pt x="8" y="8509"/>
                </a:lnTo>
                <a:lnTo>
                  <a:pt x="6" y="8490"/>
                </a:lnTo>
                <a:lnTo>
                  <a:pt x="3" y="8473"/>
                </a:lnTo>
                <a:lnTo>
                  <a:pt x="2" y="8454"/>
                </a:lnTo>
                <a:lnTo>
                  <a:pt x="0" y="8435"/>
                </a:lnTo>
                <a:lnTo>
                  <a:pt x="0" y="8415"/>
                </a:lnTo>
                <a:lnTo>
                  <a:pt x="0" y="8396"/>
                </a:lnTo>
                <a:lnTo>
                  <a:pt x="0" y="8364"/>
                </a:lnTo>
                <a:lnTo>
                  <a:pt x="1" y="8333"/>
                </a:lnTo>
                <a:lnTo>
                  <a:pt x="3" y="8302"/>
                </a:lnTo>
                <a:lnTo>
                  <a:pt x="5" y="8271"/>
                </a:lnTo>
                <a:lnTo>
                  <a:pt x="8" y="8240"/>
                </a:lnTo>
                <a:lnTo>
                  <a:pt x="13" y="8210"/>
                </a:lnTo>
                <a:lnTo>
                  <a:pt x="17" y="8180"/>
                </a:lnTo>
                <a:lnTo>
                  <a:pt x="23" y="8150"/>
                </a:lnTo>
                <a:lnTo>
                  <a:pt x="28" y="8120"/>
                </a:lnTo>
                <a:lnTo>
                  <a:pt x="36" y="8091"/>
                </a:lnTo>
                <a:lnTo>
                  <a:pt x="43" y="8061"/>
                </a:lnTo>
                <a:lnTo>
                  <a:pt x="52" y="8032"/>
                </a:lnTo>
                <a:lnTo>
                  <a:pt x="61" y="8002"/>
                </a:lnTo>
                <a:lnTo>
                  <a:pt x="70" y="7974"/>
                </a:lnTo>
                <a:lnTo>
                  <a:pt x="81" y="7946"/>
                </a:lnTo>
                <a:lnTo>
                  <a:pt x="93" y="7916"/>
                </a:lnTo>
                <a:lnTo>
                  <a:pt x="104" y="7889"/>
                </a:lnTo>
                <a:lnTo>
                  <a:pt x="117" y="7860"/>
                </a:lnTo>
                <a:lnTo>
                  <a:pt x="130" y="7833"/>
                </a:lnTo>
                <a:lnTo>
                  <a:pt x="144" y="7805"/>
                </a:lnTo>
                <a:lnTo>
                  <a:pt x="159" y="7777"/>
                </a:lnTo>
                <a:lnTo>
                  <a:pt x="175" y="7750"/>
                </a:lnTo>
                <a:lnTo>
                  <a:pt x="191" y="7724"/>
                </a:lnTo>
                <a:lnTo>
                  <a:pt x="208" y="7696"/>
                </a:lnTo>
                <a:lnTo>
                  <a:pt x="226" y="7670"/>
                </a:lnTo>
                <a:lnTo>
                  <a:pt x="244" y="7644"/>
                </a:lnTo>
                <a:lnTo>
                  <a:pt x="263" y="7618"/>
                </a:lnTo>
                <a:lnTo>
                  <a:pt x="283" y="7592"/>
                </a:lnTo>
                <a:lnTo>
                  <a:pt x="304" y="7566"/>
                </a:lnTo>
                <a:lnTo>
                  <a:pt x="325" y="7541"/>
                </a:lnTo>
                <a:lnTo>
                  <a:pt x="347" y="7516"/>
                </a:lnTo>
                <a:lnTo>
                  <a:pt x="370" y="7490"/>
                </a:lnTo>
                <a:lnTo>
                  <a:pt x="393" y="7465"/>
                </a:lnTo>
                <a:lnTo>
                  <a:pt x="417" y="7441"/>
                </a:lnTo>
                <a:lnTo>
                  <a:pt x="441" y="7417"/>
                </a:lnTo>
                <a:lnTo>
                  <a:pt x="466" y="7394"/>
                </a:lnTo>
                <a:lnTo>
                  <a:pt x="491" y="7370"/>
                </a:lnTo>
                <a:lnTo>
                  <a:pt x="517" y="7347"/>
                </a:lnTo>
                <a:lnTo>
                  <a:pt x="543" y="7325"/>
                </a:lnTo>
                <a:lnTo>
                  <a:pt x="569" y="7304"/>
                </a:lnTo>
                <a:lnTo>
                  <a:pt x="596" y="7283"/>
                </a:lnTo>
                <a:lnTo>
                  <a:pt x="624" y="7262"/>
                </a:lnTo>
                <a:lnTo>
                  <a:pt x="652" y="7242"/>
                </a:lnTo>
                <a:lnTo>
                  <a:pt x="681" y="7222"/>
                </a:lnTo>
                <a:lnTo>
                  <a:pt x="710" y="7203"/>
                </a:lnTo>
                <a:lnTo>
                  <a:pt x="740" y="7184"/>
                </a:lnTo>
                <a:lnTo>
                  <a:pt x="770" y="7165"/>
                </a:lnTo>
                <a:lnTo>
                  <a:pt x="801" y="7147"/>
                </a:lnTo>
                <a:lnTo>
                  <a:pt x="831" y="7131"/>
                </a:lnTo>
                <a:lnTo>
                  <a:pt x="863" y="7113"/>
                </a:lnTo>
                <a:lnTo>
                  <a:pt x="895" y="7097"/>
                </a:lnTo>
                <a:lnTo>
                  <a:pt x="928" y="7080"/>
                </a:lnTo>
                <a:lnTo>
                  <a:pt x="960" y="7065"/>
                </a:lnTo>
                <a:lnTo>
                  <a:pt x="994" y="7050"/>
                </a:lnTo>
                <a:lnTo>
                  <a:pt x="1028" y="7035"/>
                </a:lnTo>
                <a:lnTo>
                  <a:pt x="1061" y="7021"/>
                </a:lnTo>
                <a:lnTo>
                  <a:pt x="1097" y="7008"/>
                </a:lnTo>
                <a:lnTo>
                  <a:pt x="1132" y="6994"/>
                </a:lnTo>
                <a:lnTo>
                  <a:pt x="1168" y="6981"/>
                </a:lnTo>
                <a:lnTo>
                  <a:pt x="1203" y="6969"/>
                </a:lnTo>
                <a:lnTo>
                  <a:pt x="1240" y="6957"/>
                </a:lnTo>
                <a:lnTo>
                  <a:pt x="1278" y="6945"/>
                </a:lnTo>
                <a:lnTo>
                  <a:pt x="1315" y="6934"/>
                </a:lnTo>
                <a:lnTo>
                  <a:pt x="1354" y="6923"/>
                </a:lnTo>
                <a:lnTo>
                  <a:pt x="1382" y="6917"/>
                </a:lnTo>
                <a:lnTo>
                  <a:pt x="1417" y="6910"/>
                </a:lnTo>
                <a:lnTo>
                  <a:pt x="1458" y="6902"/>
                </a:lnTo>
                <a:lnTo>
                  <a:pt x="1506" y="6894"/>
                </a:lnTo>
                <a:lnTo>
                  <a:pt x="1560" y="6884"/>
                </a:lnTo>
                <a:lnTo>
                  <a:pt x="1621" y="6875"/>
                </a:lnTo>
                <a:lnTo>
                  <a:pt x="1688" y="6864"/>
                </a:lnTo>
                <a:lnTo>
                  <a:pt x="1762" y="6854"/>
                </a:lnTo>
                <a:lnTo>
                  <a:pt x="1865" y="6837"/>
                </a:lnTo>
                <a:lnTo>
                  <a:pt x="1968" y="6819"/>
                </a:lnTo>
                <a:lnTo>
                  <a:pt x="2071" y="6800"/>
                </a:lnTo>
                <a:lnTo>
                  <a:pt x="2173" y="6780"/>
                </a:lnTo>
                <a:lnTo>
                  <a:pt x="2274" y="6759"/>
                </a:lnTo>
                <a:lnTo>
                  <a:pt x="2376" y="6737"/>
                </a:lnTo>
                <a:lnTo>
                  <a:pt x="2476" y="6714"/>
                </a:lnTo>
                <a:lnTo>
                  <a:pt x="2577" y="6691"/>
                </a:lnTo>
                <a:lnTo>
                  <a:pt x="2677" y="6666"/>
                </a:lnTo>
                <a:lnTo>
                  <a:pt x="2776" y="6639"/>
                </a:lnTo>
                <a:lnTo>
                  <a:pt x="2875" y="6613"/>
                </a:lnTo>
                <a:lnTo>
                  <a:pt x="2974" y="6585"/>
                </a:lnTo>
                <a:lnTo>
                  <a:pt x="3072" y="6556"/>
                </a:lnTo>
                <a:lnTo>
                  <a:pt x="3170" y="6526"/>
                </a:lnTo>
                <a:lnTo>
                  <a:pt x="3266" y="6495"/>
                </a:lnTo>
                <a:lnTo>
                  <a:pt x="3363" y="6463"/>
                </a:lnTo>
                <a:lnTo>
                  <a:pt x="3459" y="6430"/>
                </a:lnTo>
                <a:lnTo>
                  <a:pt x="3555" y="6396"/>
                </a:lnTo>
                <a:lnTo>
                  <a:pt x="3650" y="6361"/>
                </a:lnTo>
                <a:lnTo>
                  <a:pt x="3745" y="6325"/>
                </a:lnTo>
                <a:lnTo>
                  <a:pt x="3840" y="6288"/>
                </a:lnTo>
                <a:lnTo>
                  <a:pt x="3933" y="6250"/>
                </a:lnTo>
                <a:lnTo>
                  <a:pt x="4027" y="6211"/>
                </a:lnTo>
                <a:lnTo>
                  <a:pt x="4119" y="6171"/>
                </a:lnTo>
                <a:lnTo>
                  <a:pt x="4212" y="6130"/>
                </a:lnTo>
                <a:lnTo>
                  <a:pt x="4304" y="6088"/>
                </a:lnTo>
                <a:lnTo>
                  <a:pt x="4395" y="6045"/>
                </a:lnTo>
                <a:lnTo>
                  <a:pt x="4487" y="6001"/>
                </a:lnTo>
                <a:lnTo>
                  <a:pt x="4577" y="5956"/>
                </a:lnTo>
                <a:lnTo>
                  <a:pt x="4666" y="5909"/>
                </a:lnTo>
                <a:lnTo>
                  <a:pt x="4757" y="5862"/>
                </a:lnTo>
                <a:lnTo>
                  <a:pt x="4845" y="5814"/>
                </a:lnTo>
                <a:lnTo>
                  <a:pt x="4766" y="5770"/>
                </a:lnTo>
                <a:lnTo>
                  <a:pt x="4686" y="5725"/>
                </a:lnTo>
                <a:lnTo>
                  <a:pt x="4607" y="5682"/>
                </a:lnTo>
                <a:lnTo>
                  <a:pt x="4524" y="5640"/>
                </a:lnTo>
                <a:lnTo>
                  <a:pt x="4442" y="5598"/>
                </a:lnTo>
                <a:lnTo>
                  <a:pt x="4359" y="5557"/>
                </a:lnTo>
                <a:lnTo>
                  <a:pt x="4275" y="5518"/>
                </a:lnTo>
                <a:lnTo>
                  <a:pt x="4190" y="5479"/>
                </a:lnTo>
                <a:lnTo>
                  <a:pt x="4105" y="5440"/>
                </a:lnTo>
                <a:lnTo>
                  <a:pt x="4018" y="5404"/>
                </a:lnTo>
                <a:lnTo>
                  <a:pt x="3931" y="5367"/>
                </a:lnTo>
                <a:lnTo>
                  <a:pt x="3843" y="5332"/>
                </a:lnTo>
                <a:lnTo>
                  <a:pt x="3753" y="5297"/>
                </a:lnTo>
                <a:lnTo>
                  <a:pt x="3664" y="5263"/>
                </a:lnTo>
                <a:lnTo>
                  <a:pt x="3573" y="5230"/>
                </a:lnTo>
                <a:lnTo>
                  <a:pt x="3482" y="5197"/>
                </a:lnTo>
                <a:lnTo>
                  <a:pt x="3389" y="5167"/>
                </a:lnTo>
                <a:lnTo>
                  <a:pt x="3296" y="5136"/>
                </a:lnTo>
                <a:lnTo>
                  <a:pt x="3202" y="5107"/>
                </a:lnTo>
                <a:lnTo>
                  <a:pt x="3107" y="5078"/>
                </a:lnTo>
                <a:lnTo>
                  <a:pt x="3012" y="5050"/>
                </a:lnTo>
                <a:lnTo>
                  <a:pt x="2915" y="5023"/>
                </a:lnTo>
                <a:lnTo>
                  <a:pt x="2818" y="4997"/>
                </a:lnTo>
                <a:lnTo>
                  <a:pt x="2719" y="4971"/>
                </a:lnTo>
                <a:lnTo>
                  <a:pt x="2620" y="4947"/>
                </a:lnTo>
                <a:lnTo>
                  <a:pt x="2520" y="4923"/>
                </a:lnTo>
                <a:lnTo>
                  <a:pt x="2419" y="4900"/>
                </a:lnTo>
                <a:lnTo>
                  <a:pt x="2319" y="4879"/>
                </a:lnTo>
                <a:lnTo>
                  <a:pt x="2216" y="4858"/>
                </a:lnTo>
                <a:lnTo>
                  <a:pt x="2113" y="4837"/>
                </a:lnTo>
                <a:lnTo>
                  <a:pt x="2009" y="4818"/>
                </a:lnTo>
                <a:lnTo>
                  <a:pt x="1904" y="4799"/>
                </a:lnTo>
                <a:lnTo>
                  <a:pt x="1805" y="4782"/>
                </a:lnTo>
                <a:lnTo>
                  <a:pt x="1716" y="4766"/>
                </a:lnTo>
                <a:lnTo>
                  <a:pt x="1635" y="4752"/>
                </a:lnTo>
                <a:lnTo>
                  <a:pt x="1561" y="4737"/>
                </a:lnTo>
                <a:lnTo>
                  <a:pt x="1497" y="4723"/>
                </a:lnTo>
                <a:lnTo>
                  <a:pt x="1440" y="4712"/>
                </a:lnTo>
                <a:lnTo>
                  <a:pt x="1393" y="4700"/>
                </a:lnTo>
                <a:lnTo>
                  <a:pt x="1354" y="4688"/>
                </a:lnTo>
                <a:lnTo>
                  <a:pt x="1269" y="4662"/>
                </a:lnTo>
                <a:lnTo>
                  <a:pt x="1186" y="4634"/>
                </a:lnTo>
                <a:lnTo>
                  <a:pt x="1146" y="4619"/>
                </a:lnTo>
                <a:lnTo>
                  <a:pt x="1107" y="4604"/>
                </a:lnTo>
                <a:lnTo>
                  <a:pt x="1068" y="4589"/>
                </a:lnTo>
                <a:lnTo>
                  <a:pt x="1030" y="4573"/>
                </a:lnTo>
                <a:lnTo>
                  <a:pt x="992" y="4557"/>
                </a:lnTo>
                <a:lnTo>
                  <a:pt x="955" y="4541"/>
                </a:lnTo>
                <a:lnTo>
                  <a:pt x="919" y="4525"/>
                </a:lnTo>
                <a:lnTo>
                  <a:pt x="885" y="4509"/>
                </a:lnTo>
                <a:lnTo>
                  <a:pt x="850" y="4492"/>
                </a:lnTo>
                <a:lnTo>
                  <a:pt x="816" y="4474"/>
                </a:lnTo>
                <a:lnTo>
                  <a:pt x="784" y="4457"/>
                </a:lnTo>
                <a:lnTo>
                  <a:pt x="751" y="4439"/>
                </a:lnTo>
                <a:lnTo>
                  <a:pt x="720" y="4421"/>
                </a:lnTo>
                <a:lnTo>
                  <a:pt x="688" y="4402"/>
                </a:lnTo>
                <a:lnTo>
                  <a:pt x="659" y="4383"/>
                </a:lnTo>
                <a:lnTo>
                  <a:pt x="629" y="4364"/>
                </a:lnTo>
                <a:lnTo>
                  <a:pt x="600" y="4346"/>
                </a:lnTo>
                <a:lnTo>
                  <a:pt x="572" y="4326"/>
                </a:lnTo>
                <a:lnTo>
                  <a:pt x="545" y="4306"/>
                </a:lnTo>
                <a:lnTo>
                  <a:pt x="518" y="4286"/>
                </a:lnTo>
                <a:lnTo>
                  <a:pt x="491" y="4266"/>
                </a:lnTo>
                <a:lnTo>
                  <a:pt x="466" y="4245"/>
                </a:lnTo>
                <a:lnTo>
                  <a:pt x="442" y="4224"/>
                </a:lnTo>
                <a:lnTo>
                  <a:pt x="419" y="4203"/>
                </a:lnTo>
                <a:lnTo>
                  <a:pt x="394" y="4180"/>
                </a:lnTo>
                <a:lnTo>
                  <a:pt x="372" y="4159"/>
                </a:lnTo>
                <a:lnTo>
                  <a:pt x="351" y="4136"/>
                </a:lnTo>
                <a:lnTo>
                  <a:pt x="330" y="4114"/>
                </a:lnTo>
                <a:lnTo>
                  <a:pt x="309" y="4092"/>
                </a:lnTo>
                <a:lnTo>
                  <a:pt x="290" y="4069"/>
                </a:lnTo>
                <a:lnTo>
                  <a:pt x="270" y="4045"/>
                </a:lnTo>
                <a:lnTo>
                  <a:pt x="252" y="4022"/>
                </a:lnTo>
                <a:lnTo>
                  <a:pt x="235" y="3997"/>
                </a:lnTo>
                <a:lnTo>
                  <a:pt x="218" y="3972"/>
                </a:lnTo>
                <a:lnTo>
                  <a:pt x="201" y="3948"/>
                </a:lnTo>
                <a:lnTo>
                  <a:pt x="185" y="3923"/>
                </a:lnTo>
                <a:lnTo>
                  <a:pt x="170" y="3896"/>
                </a:lnTo>
                <a:lnTo>
                  <a:pt x="156" y="3870"/>
                </a:lnTo>
                <a:lnTo>
                  <a:pt x="142" y="3844"/>
                </a:lnTo>
                <a:lnTo>
                  <a:pt x="128" y="3818"/>
                </a:lnTo>
                <a:lnTo>
                  <a:pt x="116" y="3790"/>
                </a:lnTo>
                <a:lnTo>
                  <a:pt x="104" y="3763"/>
                </a:lnTo>
                <a:lnTo>
                  <a:pt x="93" y="3734"/>
                </a:lnTo>
                <a:lnTo>
                  <a:pt x="82" y="3706"/>
                </a:lnTo>
                <a:lnTo>
                  <a:pt x="72" y="3678"/>
                </a:lnTo>
                <a:lnTo>
                  <a:pt x="63" y="3648"/>
                </a:lnTo>
                <a:lnTo>
                  <a:pt x="54" y="3619"/>
                </a:lnTo>
                <a:lnTo>
                  <a:pt x="46" y="3589"/>
                </a:lnTo>
                <a:lnTo>
                  <a:pt x="39" y="3559"/>
                </a:lnTo>
                <a:lnTo>
                  <a:pt x="32" y="3528"/>
                </a:lnTo>
                <a:lnTo>
                  <a:pt x="25" y="3498"/>
                </a:lnTo>
                <a:lnTo>
                  <a:pt x="20" y="3466"/>
                </a:lnTo>
                <a:lnTo>
                  <a:pt x="15" y="3435"/>
                </a:lnTo>
                <a:lnTo>
                  <a:pt x="12" y="3403"/>
                </a:lnTo>
                <a:lnTo>
                  <a:pt x="7" y="3371"/>
                </a:lnTo>
                <a:lnTo>
                  <a:pt x="4" y="3338"/>
                </a:lnTo>
                <a:lnTo>
                  <a:pt x="2" y="3305"/>
                </a:lnTo>
                <a:lnTo>
                  <a:pt x="1" y="3272"/>
                </a:lnTo>
                <a:lnTo>
                  <a:pt x="0" y="3238"/>
                </a:lnTo>
                <a:lnTo>
                  <a:pt x="0" y="3203"/>
                </a:lnTo>
                <a:lnTo>
                  <a:pt x="0" y="3183"/>
                </a:lnTo>
                <a:lnTo>
                  <a:pt x="0" y="3163"/>
                </a:lnTo>
                <a:lnTo>
                  <a:pt x="2" y="3144"/>
                </a:lnTo>
                <a:lnTo>
                  <a:pt x="3" y="3126"/>
                </a:lnTo>
                <a:lnTo>
                  <a:pt x="6" y="3107"/>
                </a:lnTo>
                <a:lnTo>
                  <a:pt x="8" y="3088"/>
                </a:lnTo>
                <a:lnTo>
                  <a:pt x="13" y="3069"/>
                </a:lnTo>
                <a:lnTo>
                  <a:pt x="16" y="3051"/>
                </a:lnTo>
                <a:lnTo>
                  <a:pt x="20" y="3033"/>
                </a:lnTo>
                <a:lnTo>
                  <a:pt x="25" y="3015"/>
                </a:lnTo>
                <a:lnTo>
                  <a:pt x="31" y="2997"/>
                </a:lnTo>
                <a:lnTo>
                  <a:pt x="37" y="2980"/>
                </a:lnTo>
                <a:lnTo>
                  <a:pt x="43" y="2964"/>
                </a:lnTo>
                <a:lnTo>
                  <a:pt x="50" y="2947"/>
                </a:lnTo>
                <a:lnTo>
                  <a:pt x="58" y="2930"/>
                </a:lnTo>
                <a:lnTo>
                  <a:pt x="65" y="2913"/>
                </a:lnTo>
                <a:lnTo>
                  <a:pt x="74" y="2897"/>
                </a:lnTo>
                <a:lnTo>
                  <a:pt x="83" y="2882"/>
                </a:lnTo>
                <a:lnTo>
                  <a:pt x="93" y="2867"/>
                </a:lnTo>
                <a:lnTo>
                  <a:pt x="103" y="2851"/>
                </a:lnTo>
                <a:lnTo>
                  <a:pt x="114" y="2836"/>
                </a:lnTo>
                <a:lnTo>
                  <a:pt x="124" y="2822"/>
                </a:lnTo>
                <a:lnTo>
                  <a:pt x="136" y="2807"/>
                </a:lnTo>
                <a:lnTo>
                  <a:pt x="148" y="2793"/>
                </a:lnTo>
                <a:lnTo>
                  <a:pt x="161" y="2778"/>
                </a:lnTo>
                <a:lnTo>
                  <a:pt x="174" y="2765"/>
                </a:lnTo>
                <a:lnTo>
                  <a:pt x="187" y="2751"/>
                </a:lnTo>
                <a:lnTo>
                  <a:pt x="201" y="2738"/>
                </a:lnTo>
                <a:lnTo>
                  <a:pt x="231" y="2712"/>
                </a:lnTo>
                <a:lnTo>
                  <a:pt x="263" y="2688"/>
                </a:lnTo>
                <a:lnTo>
                  <a:pt x="297" y="2665"/>
                </a:lnTo>
                <a:lnTo>
                  <a:pt x="331" y="2643"/>
                </a:lnTo>
                <a:lnTo>
                  <a:pt x="368" y="2622"/>
                </a:lnTo>
                <a:lnTo>
                  <a:pt x="405" y="2603"/>
                </a:lnTo>
                <a:lnTo>
                  <a:pt x="444" y="2586"/>
                </a:lnTo>
                <a:lnTo>
                  <a:pt x="484" y="2570"/>
                </a:lnTo>
                <a:lnTo>
                  <a:pt x="525" y="2555"/>
                </a:lnTo>
                <a:lnTo>
                  <a:pt x="567" y="2543"/>
                </a:lnTo>
                <a:lnTo>
                  <a:pt x="611" y="2531"/>
                </a:lnTo>
                <a:lnTo>
                  <a:pt x="655" y="2522"/>
                </a:lnTo>
                <a:lnTo>
                  <a:pt x="702" y="2513"/>
                </a:lnTo>
                <a:lnTo>
                  <a:pt x="749" y="2507"/>
                </a:lnTo>
                <a:lnTo>
                  <a:pt x="797" y="2502"/>
                </a:lnTo>
                <a:lnTo>
                  <a:pt x="847" y="2498"/>
                </a:lnTo>
                <a:lnTo>
                  <a:pt x="898" y="2496"/>
                </a:lnTo>
                <a:lnTo>
                  <a:pt x="951" y="2494"/>
                </a:lnTo>
                <a:lnTo>
                  <a:pt x="1005" y="2496"/>
                </a:lnTo>
                <a:lnTo>
                  <a:pt x="1058" y="2498"/>
                </a:lnTo>
                <a:lnTo>
                  <a:pt x="1112" y="2503"/>
                </a:lnTo>
                <a:lnTo>
                  <a:pt x="1166" y="2509"/>
                </a:lnTo>
                <a:lnTo>
                  <a:pt x="1218" y="2517"/>
                </a:lnTo>
                <a:lnTo>
                  <a:pt x="1272" y="2526"/>
                </a:lnTo>
                <a:lnTo>
                  <a:pt x="1324" y="2538"/>
                </a:lnTo>
                <a:lnTo>
                  <a:pt x="1376" y="2551"/>
                </a:lnTo>
                <a:lnTo>
                  <a:pt x="1429" y="2566"/>
                </a:lnTo>
                <a:lnTo>
                  <a:pt x="1480" y="2584"/>
                </a:lnTo>
                <a:lnTo>
                  <a:pt x="1532" y="2602"/>
                </a:lnTo>
                <a:lnTo>
                  <a:pt x="1583" y="2623"/>
                </a:lnTo>
                <a:lnTo>
                  <a:pt x="1634" y="2645"/>
                </a:lnTo>
                <a:lnTo>
                  <a:pt x="1685" y="2669"/>
                </a:lnTo>
                <a:lnTo>
                  <a:pt x="1736" y="2695"/>
                </a:lnTo>
                <a:lnTo>
                  <a:pt x="1786" y="2723"/>
                </a:lnTo>
                <a:lnTo>
                  <a:pt x="1837" y="2752"/>
                </a:lnTo>
                <a:lnTo>
                  <a:pt x="1886" y="2784"/>
                </a:lnTo>
                <a:lnTo>
                  <a:pt x="1937" y="2817"/>
                </a:lnTo>
                <a:lnTo>
                  <a:pt x="1987" y="2853"/>
                </a:lnTo>
                <a:lnTo>
                  <a:pt x="2038" y="2890"/>
                </a:lnTo>
                <a:lnTo>
                  <a:pt x="2087" y="2930"/>
                </a:lnTo>
                <a:lnTo>
                  <a:pt x="2138" y="2971"/>
                </a:lnTo>
                <a:lnTo>
                  <a:pt x="2188" y="3014"/>
                </a:lnTo>
                <a:lnTo>
                  <a:pt x="2238" y="3059"/>
                </a:lnTo>
                <a:lnTo>
                  <a:pt x="2288" y="3107"/>
                </a:lnTo>
                <a:lnTo>
                  <a:pt x="2337" y="3156"/>
                </a:lnTo>
                <a:lnTo>
                  <a:pt x="2388" y="3207"/>
                </a:lnTo>
                <a:lnTo>
                  <a:pt x="2438" y="3260"/>
                </a:lnTo>
                <a:lnTo>
                  <a:pt x="2489" y="3315"/>
                </a:lnTo>
                <a:lnTo>
                  <a:pt x="2538" y="3373"/>
                </a:lnTo>
                <a:lnTo>
                  <a:pt x="2589" y="3432"/>
                </a:lnTo>
                <a:lnTo>
                  <a:pt x="2611" y="3459"/>
                </a:lnTo>
                <a:lnTo>
                  <a:pt x="2639" y="3494"/>
                </a:lnTo>
                <a:lnTo>
                  <a:pt x="2674" y="3537"/>
                </a:lnTo>
                <a:lnTo>
                  <a:pt x="2715" y="3587"/>
                </a:lnTo>
                <a:lnTo>
                  <a:pt x="2774" y="3662"/>
                </a:lnTo>
                <a:lnTo>
                  <a:pt x="2834" y="3734"/>
                </a:lnTo>
                <a:lnTo>
                  <a:pt x="2894" y="3807"/>
                </a:lnTo>
                <a:lnTo>
                  <a:pt x="2956" y="3879"/>
                </a:lnTo>
                <a:lnTo>
                  <a:pt x="3018" y="3949"/>
                </a:lnTo>
                <a:lnTo>
                  <a:pt x="3080" y="4020"/>
                </a:lnTo>
                <a:lnTo>
                  <a:pt x="3144" y="4088"/>
                </a:lnTo>
                <a:lnTo>
                  <a:pt x="3208" y="4156"/>
                </a:lnTo>
                <a:lnTo>
                  <a:pt x="3274" y="4224"/>
                </a:lnTo>
                <a:lnTo>
                  <a:pt x="3340" y="4291"/>
                </a:lnTo>
                <a:lnTo>
                  <a:pt x="3406" y="4356"/>
                </a:lnTo>
                <a:lnTo>
                  <a:pt x="3475" y="4421"/>
                </a:lnTo>
                <a:lnTo>
                  <a:pt x="3543" y="4485"/>
                </a:lnTo>
                <a:lnTo>
                  <a:pt x="3612" y="4549"/>
                </a:lnTo>
                <a:lnTo>
                  <a:pt x="3682" y="4612"/>
                </a:lnTo>
                <a:lnTo>
                  <a:pt x="3753" y="4674"/>
                </a:lnTo>
                <a:lnTo>
                  <a:pt x="3825" y="4735"/>
                </a:lnTo>
                <a:lnTo>
                  <a:pt x="3897" y="4795"/>
                </a:lnTo>
                <a:lnTo>
                  <a:pt x="3970" y="4855"/>
                </a:lnTo>
                <a:lnTo>
                  <a:pt x="4045" y="4912"/>
                </a:lnTo>
                <a:lnTo>
                  <a:pt x="4119" y="4970"/>
                </a:lnTo>
                <a:lnTo>
                  <a:pt x="4195" y="5028"/>
                </a:lnTo>
                <a:lnTo>
                  <a:pt x="4272" y="5084"/>
                </a:lnTo>
                <a:lnTo>
                  <a:pt x="4349" y="5140"/>
                </a:lnTo>
                <a:lnTo>
                  <a:pt x="4427" y="5194"/>
                </a:lnTo>
                <a:lnTo>
                  <a:pt x="4506" y="5248"/>
                </a:lnTo>
                <a:lnTo>
                  <a:pt x="4585" y="5301"/>
                </a:lnTo>
                <a:lnTo>
                  <a:pt x="4666" y="5353"/>
                </a:lnTo>
                <a:lnTo>
                  <a:pt x="4747" y="5405"/>
                </a:lnTo>
                <a:lnTo>
                  <a:pt x="4830" y="5455"/>
                </a:lnTo>
                <a:lnTo>
                  <a:pt x="4913" y="5505"/>
                </a:lnTo>
                <a:lnTo>
                  <a:pt x="4996" y="5554"/>
                </a:lnTo>
                <a:lnTo>
                  <a:pt x="4996" y="5444"/>
                </a:lnTo>
                <a:lnTo>
                  <a:pt x="4996" y="5375"/>
                </a:lnTo>
                <a:lnTo>
                  <a:pt x="4995" y="5306"/>
                </a:lnTo>
                <a:lnTo>
                  <a:pt x="4993" y="5235"/>
                </a:lnTo>
                <a:lnTo>
                  <a:pt x="4989" y="5166"/>
                </a:lnTo>
                <a:lnTo>
                  <a:pt x="4986" y="5095"/>
                </a:lnTo>
                <a:lnTo>
                  <a:pt x="4982" y="5025"/>
                </a:lnTo>
                <a:lnTo>
                  <a:pt x="4977" y="4953"/>
                </a:lnTo>
                <a:lnTo>
                  <a:pt x="4970" y="4882"/>
                </a:lnTo>
                <a:lnTo>
                  <a:pt x="4963" y="4809"/>
                </a:lnTo>
                <a:lnTo>
                  <a:pt x="4956" y="4738"/>
                </a:lnTo>
                <a:lnTo>
                  <a:pt x="4947" y="4665"/>
                </a:lnTo>
                <a:lnTo>
                  <a:pt x="4938" y="4592"/>
                </a:lnTo>
                <a:lnTo>
                  <a:pt x="4928" y="4518"/>
                </a:lnTo>
                <a:lnTo>
                  <a:pt x="4917" y="4444"/>
                </a:lnTo>
                <a:lnTo>
                  <a:pt x="4905" y="4371"/>
                </a:lnTo>
                <a:lnTo>
                  <a:pt x="4893" y="4296"/>
                </a:lnTo>
                <a:lnTo>
                  <a:pt x="4880" y="4221"/>
                </a:lnTo>
                <a:lnTo>
                  <a:pt x="4865" y="4146"/>
                </a:lnTo>
                <a:lnTo>
                  <a:pt x="4851" y="4070"/>
                </a:lnTo>
                <a:lnTo>
                  <a:pt x="4835" y="3994"/>
                </a:lnTo>
                <a:lnTo>
                  <a:pt x="4818" y="3917"/>
                </a:lnTo>
                <a:lnTo>
                  <a:pt x="4801" y="3841"/>
                </a:lnTo>
                <a:lnTo>
                  <a:pt x="4783" y="3764"/>
                </a:lnTo>
                <a:lnTo>
                  <a:pt x="4764" y="3686"/>
                </a:lnTo>
                <a:lnTo>
                  <a:pt x="4744" y="3608"/>
                </a:lnTo>
                <a:lnTo>
                  <a:pt x="4723" y="3530"/>
                </a:lnTo>
                <a:lnTo>
                  <a:pt x="4702" y="3452"/>
                </a:lnTo>
                <a:lnTo>
                  <a:pt x="4680" y="3373"/>
                </a:lnTo>
                <a:lnTo>
                  <a:pt x="4657" y="3294"/>
                </a:lnTo>
                <a:lnTo>
                  <a:pt x="4633" y="3214"/>
                </a:lnTo>
                <a:lnTo>
                  <a:pt x="4608" y="3134"/>
                </a:lnTo>
                <a:lnTo>
                  <a:pt x="4582" y="3053"/>
                </a:lnTo>
                <a:lnTo>
                  <a:pt x="4533" y="2895"/>
                </a:lnTo>
                <a:lnTo>
                  <a:pt x="4486" y="2743"/>
                </a:lnTo>
                <a:lnTo>
                  <a:pt x="4442" y="2598"/>
                </a:lnTo>
                <a:lnTo>
                  <a:pt x="4402" y="2460"/>
                </a:lnTo>
                <a:lnTo>
                  <a:pt x="4365" y="2327"/>
                </a:lnTo>
                <a:lnTo>
                  <a:pt x="4331" y="2202"/>
                </a:lnTo>
                <a:lnTo>
                  <a:pt x="4300" y="2083"/>
                </a:lnTo>
                <a:lnTo>
                  <a:pt x="4273" y="1971"/>
                </a:lnTo>
                <a:lnTo>
                  <a:pt x="4249" y="1864"/>
                </a:lnTo>
                <a:lnTo>
                  <a:pt x="4228" y="1766"/>
                </a:lnTo>
                <a:lnTo>
                  <a:pt x="4210" y="1672"/>
                </a:lnTo>
                <a:lnTo>
                  <a:pt x="4195" y="1586"/>
                </a:lnTo>
                <a:lnTo>
                  <a:pt x="4189" y="1545"/>
                </a:lnTo>
                <a:lnTo>
                  <a:pt x="4184" y="1506"/>
                </a:lnTo>
                <a:lnTo>
                  <a:pt x="4179" y="1468"/>
                </a:lnTo>
                <a:lnTo>
                  <a:pt x="4175" y="1432"/>
                </a:lnTo>
                <a:lnTo>
                  <a:pt x="4172" y="1399"/>
                </a:lnTo>
                <a:lnTo>
                  <a:pt x="4170" y="1365"/>
                </a:lnTo>
                <a:lnTo>
                  <a:pt x="4169" y="1334"/>
                </a:lnTo>
                <a:lnTo>
                  <a:pt x="4169" y="1305"/>
                </a:lnTo>
                <a:lnTo>
                  <a:pt x="4169" y="1272"/>
                </a:lnTo>
                <a:lnTo>
                  <a:pt x="4170" y="1240"/>
                </a:lnTo>
                <a:lnTo>
                  <a:pt x="4172" y="1208"/>
                </a:lnTo>
                <a:lnTo>
                  <a:pt x="4174" y="1177"/>
                </a:lnTo>
                <a:lnTo>
                  <a:pt x="4176" y="1145"/>
                </a:lnTo>
                <a:lnTo>
                  <a:pt x="4180" y="1115"/>
                </a:lnTo>
                <a:lnTo>
                  <a:pt x="4184" y="1083"/>
                </a:lnTo>
                <a:lnTo>
                  <a:pt x="4189" y="1053"/>
                </a:lnTo>
                <a:lnTo>
                  <a:pt x="4194" y="1023"/>
                </a:lnTo>
                <a:lnTo>
                  <a:pt x="4200" y="993"/>
                </a:lnTo>
                <a:lnTo>
                  <a:pt x="4207" y="962"/>
                </a:lnTo>
                <a:lnTo>
                  <a:pt x="4214" y="933"/>
                </a:lnTo>
                <a:lnTo>
                  <a:pt x="4221" y="903"/>
                </a:lnTo>
                <a:lnTo>
                  <a:pt x="4230" y="875"/>
                </a:lnTo>
                <a:lnTo>
                  <a:pt x="4239" y="845"/>
                </a:lnTo>
                <a:lnTo>
                  <a:pt x="4249" y="817"/>
                </a:lnTo>
                <a:lnTo>
                  <a:pt x="4259" y="789"/>
                </a:lnTo>
                <a:lnTo>
                  <a:pt x="4270" y="760"/>
                </a:lnTo>
                <a:lnTo>
                  <a:pt x="4281" y="733"/>
                </a:lnTo>
                <a:lnTo>
                  <a:pt x="4294" y="704"/>
                </a:lnTo>
                <a:lnTo>
                  <a:pt x="4307" y="677"/>
                </a:lnTo>
                <a:lnTo>
                  <a:pt x="4320" y="650"/>
                </a:lnTo>
                <a:lnTo>
                  <a:pt x="4334" y="623"/>
                </a:lnTo>
                <a:lnTo>
                  <a:pt x="4349" y="596"/>
                </a:lnTo>
                <a:lnTo>
                  <a:pt x="4365" y="570"/>
                </a:lnTo>
                <a:lnTo>
                  <a:pt x="4380" y="543"/>
                </a:lnTo>
                <a:lnTo>
                  <a:pt x="4396" y="518"/>
                </a:lnTo>
                <a:lnTo>
                  <a:pt x="4414" y="492"/>
                </a:lnTo>
                <a:lnTo>
                  <a:pt x="4432" y="467"/>
                </a:lnTo>
                <a:lnTo>
                  <a:pt x="4450" y="441"/>
                </a:lnTo>
                <a:lnTo>
                  <a:pt x="4469" y="416"/>
                </a:lnTo>
                <a:lnTo>
                  <a:pt x="4489" y="391"/>
                </a:lnTo>
                <a:lnTo>
                  <a:pt x="4529" y="344"/>
                </a:lnTo>
                <a:lnTo>
                  <a:pt x="4568" y="299"/>
                </a:lnTo>
                <a:lnTo>
                  <a:pt x="4588" y="278"/>
                </a:lnTo>
                <a:lnTo>
                  <a:pt x="4608" y="258"/>
                </a:lnTo>
                <a:lnTo>
                  <a:pt x="4628" y="240"/>
                </a:lnTo>
                <a:lnTo>
                  <a:pt x="4648" y="221"/>
                </a:lnTo>
                <a:lnTo>
                  <a:pt x="4668" y="203"/>
                </a:lnTo>
                <a:lnTo>
                  <a:pt x="4688" y="185"/>
                </a:lnTo>
                <a:lnTo>
                  <a:pt x="4707" y="169"/>
                </a:lnTo>
                <a:lnTo>
                  <a:pt x="4727" y="153"/>
                </a:lnTo>
                <a:lnTo>
                  <a:pt x="4746" y="137"/>
                </a:lnTo>
                <a:lnTo>
                  <a:pt x="4766" y="124"/>
                </a:lnTo>
                <a:lnTo>
                  <a:pt x="4786" y="110"/>
                </a:lnTo>
                <a:lnTo>
                  <a:pt x="4806" y="98"/>
                </a:lnTo>
                <a:lnTo>
                  <a:pt x="4826" y="86"/>
                </a:lnTo>
                <a:lnTo>
                  <a:pt x="4846" y="74"/>
                </a:lnTo>
                <a:lnTo>
                  <a:pt x="4866" y="64"/>
                </a:lnTo>
                <a:lnTo>
                  <a:pt x="4885" y="54"/>
                </a:lnTo>
                <a:lnTo>
                  <a:pt x="4905" y="46"/>
                </a:lnTo>
                <a:lnTo>
                  <a:pt x="4925" y="38"/>
                </a:lnTo>
                <a:lnTo>
                  <a:pt x="4945" y="30"/>
                </a:lnTo>
                <a:lnTo>
                  <a:pt x="4965" y="24"/>
                </a:lnTo>
                <a:lnTo>
                  <a:pt x="4984" y="19"/>
                </a:lnTo>
                <a:lnTo>
                  <a:pt x="5004" y="13"/>
                </a:lnTo>
                <a:lnTo>
                  <a:pt x="5024" y="9"/>
                </a:lnTo>
                <a:lnTo>
                  <a:pt x="5044" y="6"/>
                </a:lnTo>
                <a:lnTo>
                  <a:pt x="5063" y="3"/>
                </a:lnTo>
                <a:lnTo>
                  <a:pt x="5083" y="1"/>
                </a:lnTo>
                <a:lnTo>
                  <a:pt x="5103" y="0"/>
                </a:lnTo>
                <a:lnTo>
                  <a:pt x="5122" y="0"/>
                </a:lnTo>
                <a:lnTo>
                  <a:pt x="5148" y="0"/>
                </a:lnTo>
                <a:lnTo>
                  <a:pt x="5174" y="1"/>
                </a:lnTo>
                <a:lnTo>
                  <a:pt x="5199" y="3"/>
                </a:lnTo>
                <a:lnTo>
                  <a:pt x="5223" y="6"/>
                </a:lnTo>
                <a:lnTo>
                  <a:pt x="5248" y="9"/>
                </a:lnTo>
                <a:lnTo>
                  <a:pt x="5272" y="13"/>
                </a:lnTo>
                <a:lnTo>
                  <a:pt x="5297" y="19"/>
                </a:lnTo>
                <a:lnTo>
                  <a:pt x="5321" y="25"/>
                </a:lnTo>
                <a:lnTo>
                  <a:pt x="5345" y="31"/>
                </a:lnTo>
                <a:lnTo>
                  <a:pt x="5368" y="39"/>
                </a:lnTo>
                <a:lnTo>
                  <a:pt x="5391" y="47"/>
                </a:lnTo>
                <a:lnTo>
                  <a:pt x="5415" y="57"/>
                </a:lnTo>
                <a:lnTo>
                  <a:pt x="5438" y="66"/>
                </a:lnTo>
                <a:lnTo>
                  <a:pt x="5461" y="76"/>
                </a:lnTo>
                <a:lnTo>
                  <a:pt x="5483" y="88"/>
                </a:lnTo>
                <a:lnTo>
                  <a:pt x="5506" y="101"/>
                </a:lnTo>
                <a:lnTo>
                  <a:pt x="5528" y="113"/>
                </a:lnTo>
                <a:lnTo>
                  <a:pt x="5549" y="127"/>
                </a:lnTo>
                <a:lnTo>
                  <a:pt x="5571" y="142"/>
                </a:lnTo>
                <a:lnTo>
                  <a:pt x="5593" y="157"/>
                </a:lnTo>
                <a:lnTo>
                  <a:pt x="5614" y="173"/>
                </a:lnTo>
                <a:lnTo>
                  <a:pt x="5635" y="191"/>
                </a:lnTo>
                <a:lnTo>
                  <a:pt x="5656" y="209"/>
                </a:lnTo>
                <a:lnTo>
                  <a:pt x="5676" y="227"/>
                </a:lnTo>
                <a:lnTo>
                  <a:pt x="5697" y="247"/>
                </a:lnTo>
                <a:lnTo>
                  <a:pt x="5717" y="267"/>
                </a:lnTo>
                <a:lnTo>
                  <a:pt x="5737" y="288"/>
                </a:lnTo>
                <a:lnTo>
                  <a:pt x="5757" y="310"/>
                </a:lnTo>
                <a:lnTo>
                  <a:pt x="5776" y="332"/>
                </a:lnTo>
                <a:lnTo>
                  <a:pt x="5796" y="355"/>
                </a:lnTo>
                <a:lnTo>
                  <a:pt x="5815" y="379"/>
                </a:lnTo>
                <a:lnTo>
                  <a:pt x="5834" y="405"/>
                </a:lnTo>
                <a:lnTo>
                  <a:pt x="5853" y="430"/>
                </a:lnTo>
                <a:lnTo>
                  <a:pt x="5871" y="456"/>
                </a:lnTo>
                <a:lnTo>
                  <a:pt x="5889" y="482"/>
                </a:lnTo>
                <a:lnTo>
                  <a:pt x="5906" y="509"/>
                </a:lnTo>
                <a:lnTo>
                  <a:pt x="5922" y="536"/>
                </a:lnTo>
                <a:lnTo>
                  <a:pt x="5938" y="563"/>
                </a:lnTo>
                <a:lnTo>
                  <a:pt x="5953" y="592"/>
                </a:lnTo>
                <a:lnTo>
                  <a:pt x="5968" y="620"/>
                </a:lnTo>
                <a:lnTo>
                  <a:pt x="5981" y="650"/>
                </a:lnTo>
                <a:lnTo>
                  <a:pt x="5995" y="678"/>
                </a:lnTo>
                <a:lnTo>
                  <a:pt x="6008" y="709"/>
                </a:lnTo>
                <a:lnTo>
                  <a:pt x="6020" y="738"/>
                </a:lnTo>
                <a:lnTo>
                  <a:pt x="6032" y="770"/>
                </a:lnTo>
                <a:lnTo>
                  <a:pt x="6042" y="800"/>
                </a:lnTo>
                <a:lnTo>
                  <a:pt x="6053" y="832"/>
                </a:lnTo>
                <a:lnTo>
                  <a:pt x="6062" y="863"/>
                </a:lnTo>
                <a:lnTo>
                  <a:pt x="6072" y="896"/>
                </a:lnTo>
                <a:lnTo>
                  <a:pt x="6080" y="928"/>
                </a:lnTo>
                <a:lnTo>
                  <a:pt x="6089" y="962"/>
                </a:lnTo>
                <a:lnTo>
                  <a:pt x="6096" y="996"/>
                </a:lnTo>
                <a:lnTo>
                  <a:pt x="6102" y="1029"/>
                </a:lnTo>
                <a:lnTo>
                  <a:pt x="6109" y="1064"/>
                </a:lnTo>
                <a:lnTo>
                  <a:pt x="6114" y="1099"/>
                </a:lnTo>
                <a:lnTo>
                  <a:pt x="6119" y="1134"/>
                </a:lnTo>
                <a:lnTo>
                  <a:pt x="6123" y="1169"/>
                </a:lnTo>
                <a:lnTo>
                  <a:pt x="6128" y="1206"/>
                </a:lnTo>
                <a:lnTo>
                  <a:pt x="6131" y="1242"/>
                </a:lnTo>
                <a:lnTo>
                  <a:pt x="6133" y="1279"/>
                </a:lnTo>
                <a:lnTo>
                  <a:pt x="6135" y="1317"/>
                </a:lnTo>
                <a:lnTo>
                  <a:pt x="6137" y="1354"/>
                </a:lnTo>
                <a:lnTo>
                  <a:pt x="6137" y="1392"/>
                </a:lnTo>
                <a:lnTo>
                  <a:pt x="6138" y="1431"/>
                </a:lnTo>
                <a:lnTo>
                  <a:pt x="6137" y="1448"/>
                </a:lnTo>
                <a:lnTo>
                  <a:pt x="6136" y="1468"/>
                </a:lnTo>
                <a:lnTo>
                  <a:pt x="6134" y="1489"/>
                </a:lnTo>
                <a:lnTo>
                  <a:pt x="6131" y="1512"/>
                </a:lnTo>
                <a:lnTo>
                  <a:pt x="6122" y="1566"/>
                </a:lnTo>
                <a:lnTo>
                  <a:pt x="6111" y="1627"/>
                </a:lnTo>
                <a:lnTo>
                  <a:pt x="6096" y="1696"/>
                </a:lnTo>
                <a:lnTo>
                  <a:pt x="6078" y="1774"/>
                </a:lnTo>
                <a:lnTo>
                  <a:pt x="6056" y="1859"/>
                </a:lnTo>
                <a:lnTo>
                  <a:pt x="6032" y="1953"/>
                </a:lnTo>
                <a:lnTo>
                  <a:pt x="6003" y="2055"/>
                </a:lnTo>
                <a:lnTo>
                  <a:pt x="5972" y="2165"/>
                </a:lnTo>
                <a:lnTo>
                  <a:pt x="5937" y="2283"/>
                </a:lnTo>
                <a:lnTo>
                  <a:pt x="5898" y="2409"/>
                </a:lnTo>
                <a:lnTo>
                  <a:pt x="5857" y="2544"/>
                </a:lnTo>
                <a:lnTo>
                  <a:pt x="5813" y="2687"/>
                </a:lnTo>
                <a:lnTo>
                  <a:pt x="5765" y="2837"/>
                </a:lnTo>
                <a:lnTo>
                  <a:pt x="5713" y="2997"/>
                </a:lnTo>
                <a:lnTo>
                  <a:pt x="5687" y="3078"/>
                </a:lnTo>
                <a:lnTo>
                  <a:pt x="5662" y="3160"/>
                </a:lnTo>
                <a:lnTo>
                  <a:pt x="5637" y="3241"/>
                </a:lnTo>
                <a:lnTo>
                  <a:pt x="5614" y="3322"/>
                </a:lnTo>
                <a:lnTo>
                  <a:pt x="5591" y="3403"/>
                </a:lnTo>
                <a:lnTo>
                  <a:pt x="5569" y="3484"/>
                </a:lnTo>
                <a:lnTo>
                  <a:pt x="5548" y="3565"/>
                </a:lnTo>
                <a:lnTo>
                  <a:pt x="5527" y="3646"/>
                </a:lnTo>
                <a:lnTo>
                  <a:pt x="5507" y="3727"/>
                </a:lnTo>
                <a:lnTo>
                  <a:pt x="5488" y="3808"/>
                </a:lnTo>
                <a:lnTo>
                  <a:pt x="5470" y="3888"/>
                </a:lnTo>
                <a:lnTo>
                  <a:pt x="5453" y="3969"/>
                </a:lnTo>
                <a:lnTo>
                  <a:pt x="5436" y="4049"/>
                </a:lnTo>
                <a:lnTo>
                  <a:pt x="5421" y="4129"/>
                </a:lnTo>
                <a:lnTo>
                  <a:pt x="5406" y="4210"/>
                </a:lnTo>
                <a:lnTo>
                  <a:pt x="5391" y="4290"/>
                </a:lnTo>
                <a:lnTo>
                  <a:pt x="5378" y="4370"/>
                </a:lnTo>
                <a:lnTo>
                  <a:pt x="5365" y="4449"/>
                </a:lnTo>
                <a:lnTo>
                  <a:pt x="5353" y="4529"/>
                </a:lnTo>
                <a:lnTo>
                  <a:pt x="5343" y="4608"/>
                </a:lnTo>
                <a:lnTo>
                  <a:pt x="5332" y="4687"/>
                </a:lnTo>
                <a:lnTo>
                  <a:pt x="5323" y="4767"/>
                </a:lnTo>
                <a:lnTo>
                  <a:pt x="5314" y="4846"/>
                </a:lnTo>
                <a:lnTo>
                  <a:pt x="5306" y="4925"/>
                </a:lnTo>
                <a:lnTo>
                  <a:pt x="5300" y="5004"/>
                </a:lnTo>
                <a:lnTo>
                  <a:pt x="5293" y="5083"/>
                </a:lnTo>
                <a:lnTo>
                  <a:pt x="5288" y="5162"/>
                </a:lnTo>
                <a:lnTo>
                  <a:pt x="5283" y="5241"/>
                </a:lnTo>
                <a:lnTo>
                  <a:pt x="5280" y="5319"/>
                </a:lnTo>
                <a:lnTo>
                  <a:pt x="5277" y="5397"/>
                </a:lnTo>
                <a:lnTo>
                  <a:pt x="5274" y="5476"/>
                </a:lnTo>
                <a:lnTo>
                  <a:pt x="5272" y="5554"/>
                </a:lnTo>
                <a:lnTo>
                  <a:pt x="5352" y="5511"/>
                </a:lnTo>
                <a:lnTo>
                  <a:pt x="5430" y="5468"/>
                </a:lnTo>
                <a:lnTo>
                  <a:pt x="5508" y="5424"/>
                </a:lnTo>
                <a:lnTo>
                  <a:pt x="5584" y="5378"/>
                </a:lnTo>
                <a:lnTo>
                  <a:pt x="5660" y="5333"/>
                </a:lnTo>
                <a:lnTo>
                  <a:pt x="5734" y="5286"/>
                </a:lnTo>
                <a:lnTo>
                  <a:pt x="5808" y="5238"/>
                </a:lnTo>
                <a:lnTo>
                  <a:pt x="5881" y="5190"/>
                </a:lnTo>
                <a:lnTo>
                  <a:pt x="5953" y="5142"/>
                </a:lnTo>
                <a:lnTo>
                  <a:pt x="6025" y="5091"/>
                </a:lnTo>
                <a:lnTo>
                  <a:pt x="6095" y="5041"/>
                </a:lnTo>
                <a:lnTo>
                  <a:pt x="6164" y="4989"/>
                </a:lnTo>
                <a:lnTo>
                  <a:pt x="6233" y="4938"/>
                </a:lnTo>
                <a:lnTo>
                  <a:pt x="6300" y="4884"/>
                </a:lnTo>
                <a:lnTo>
                  <a:pt x="6367" y="4829"/>
                </a:lnTo>
                <a:lnTo>
                  <a:pt x="6434" y="4775"/>
                </a:lnTo>
                <a:lnTo>
                  <a:pt x="6499" y="4719"/>
                </a:lnTo>
                <a:lnTo>
                  <a:pt x="6565" y="4660"/>
                </a:lnTo>
                <a:lnTo>
                  <a:pt x="6633" y="4599"/>
                </a:lnTo>
                <a:lnTo>
                  <a:pt x="6701" y="4535"/>
                </a:lnTo>
                <a:lnTo>
                  <a:pt x="6769" y="4469"/>
                </a:lnTo>
                <a:lnTo>
                  <a:pt x="6839" y="4400"/>
                </a:lnTo>
                <a:lnTo>
                  <a:pt x="6908" y="4329"/>
                </a:lnTo>
                <a:lnTo>
                  <a:pt x="6980" y="4255"/>
                </a:lnTo>
                <a:lnTo>
                  <a:pt x="7050" y="4178"/>
                </a:lnTo>
                <a:lnTo>
                  <a:pt x="7123" y="4099"/>
                </a:lnTo>
                <a:lnTo>
                  <a:pt x="7195" y="4017"/>
                </a:lnTo>
                <a:lnTo>
                  <a:pt x="7269" y="3933"/>
                </a:lnTo>
                <a:lnTo>
                  <a:pt x="7343" y="3847"/>
                </a:lnTo>
                <a:lnTo>
                  <a:pt x="7418" y="3758"/>
                </a:lnTo>
                <a:lnTo>
                  <a:pt x="7493" y="3666"/>
                </a:lnTo>
                <a:lnTo>
                  <a:pt x="7570" y="3571"/>
                </a:lnTo>
                <a:lnTo>
                  <a:pt x="7624" y="3507"/>
                </a:lnTo>
                <a:lnTo>
                  <a:pt x="7676" y="3445"/>
                </a:lnTo>
                <a:lnTo>
                  <a:pt x="7730" y="3385"/>
                </a:lnTo>
                <a:lnTo>
                  <a:pt x="7782" y="3327"/>
                </a:lnTo>
                <a:lnTo>
                  <a:pt x="7836" y="3272"/>
                </a:lnTo>
                <a:lnTo>
                  <a:pt x="7889" y="3218"/>
                </a:lnTo>
                <a:lnTo>
                  <a:pt x="7942" y="3167"/>
                </a:lnTo>
                <a:lnTo>
                  <a:pt x="7995" y="3116"/>
                </a:lnTo>
                <a:lnTo>
                  <a:pt x="8047" y="3069"/>
                </a:lnTo>
                <a:lnTo>
                  <a:pt x="8100" y="3022"/>
                </a:lnTo>
                <a:lnTo>
                  <a:pt x="8153" y="2979"/>
                </a:lnTo>
                <a:lnTo>
                  <a:pt x="8206" y="2937"/>
                </a:lnTo>
                <a:lnTo>
                  <a:pt x="8259" y="2897"/>
                </a:lnTo>
                <a:lnTo>
                  <a:pt x="8311" y="2859"/>
                </a:lnTo>
                <a:lnTo>
                  <a:pt x="8363" y="2824"/>
                </a:lnTo>
                <a:lnTo>
                  <a:pt x="8416" y="2790"/>
                </a:lnTo>
                <a:lnTo>
                  <a:pt x="8468" y="2757"/>
                </a:lnTo>
                <a:lnTo>
                  <a:pt x="8522" y="2728"/>
                </a:lnTo>
                <a:lnTo>
                  <a:pt x="8574" y="2700"/>
                </a:lnTo>
                <a:lnTo>
                  <a:pt x="8626" y="2674"/>
                </a:lnTo>
                <a:lnTo>
                  <a:pt x="8679" y="2650"/>
                </a:lnTo>
                <a:lnTo>
                  <a:pt x="8731" y="2629"/>
                </a:lnTo>
                <a:lnTo>
                  <a:pt x="8783" y="2609"/>
                </a:lnTo>
                <a:lnTo>
                  <a:pt x="8835" y="2592"/>
                </a:lnTo>
                <a:lnTo>
                  <a:pt x="8887" y="2577"/>
                </a:lnTo>
                <a:lnTo>
                  <a:pt x="8938" y="2564"/>
                </a:lnTo>
                <a:lnTo>
                  <a:pt x="8990" y="2552"/>
                </a:lnTo>
                <a:lnTo>
                  <a:pt x="9042" y="2543"/>
                </a:lnTo>
                <a:lnTo>
                  <a:pt x="9093" y="2535"/>
                </a:lnTo>
                <a:lnTo>
                  <a:pt x="9144" y="2531"/>
                </a:lnTo>
                <a:lnTo>
                  <a:pt x="9195" y="2528"/>
                </a:lnTo>
                <a:lnTo>
                  <a:pt x="9246" y="2527"/>
                </a:lnTo>
                <a:lnTo>
                  <a:pt x="9306" y="2527"/>
                </a:lnTo>
                <a:lnTo>
                  <a:pt x="9364" y="2530"/>
                </a:lnTo>
                <a:lnTo>
                  <a:pt x="9421" y="2534"/>
                </a:lnTo>
                <a:lnTo>
                  <a:pt x="9476" y="2540"/>
                </a:lnTo>
                <a:lnTo>
                  <a:pt x="9529" y="2547"/>
                </a:lnTo>
                <a:lnTo>
                  <a:pt x="9580" y="2555"/>
                </a:lnTo>
                <a:lnTo>
                  <a:pt x="9630" y="2566"/>
                </a:lnTo>
                <a:lnTo>
                  <a:pt x="9678" y="2578"/>
                </a:lnTo>
                <a:lnTo>
                  <a:pt x="9723" y="2591"/>
                </a:lnTo>
                <a:lnTo>
                  <a:pt x="9768" y="2606"/>
                </a:lnTo>
                <a:lnTo>
                  <a:pt x="9789" y="2614"/>
                </a:lnTo>
                <a:lnTo>
                  <a:pt x="9811" y="2623"/>
                </a:lnTo>
                <a:lnTo>
                  <a:pt x="9832" y="2632"/>
                </a:lnTo>
                <a:lnTo>
                  <a:pt x="9852" y="2642"/>
                </a:lnTo>
                <a:lnTo>
                  <a:pt x="9872" y="2651"/>
                </a:lnTo>
                <a:lnTo>
                  <a:pt x="9890" y="2662"/>
                </a:lnTo>
                <a:lnTo>
                  <a:pt x="9909" y="2672"/>
                </a:lnTo>
                <a:lnTo>
                  <a:pt x="9928" y="2683"/>
                </a:lnTo>
                <a:lnTo>
                  <a:pt x="9946" y="2694"/>
                </a:lnTo>
                <a:lnTo>
                  <a:pt x="9964" y="2706"/>
                </a:lnTo>
                <a:lnTo>
                  <a:pt x="9981" y="2718"/>
                </a:lnTo>
                <a:lnTo>
                  <a:pt x="9998" y="2731"/>
                </a:lnTo>
                <a:lnTo>
                  <a:pt x="10015" y="2744"/>
                </a:lnTo>
                <a:lnTo>
                  <a:pt x="10030" y="2757"/>
                </a:lnTo>
                <a:lnTo>
                  <a:pt x="10045" y="2771"/>
                </a:lnTo>
                <a:lnTo>
                  <a:pt x="10060" y="2785"/>
                </a:lnTo>
                <a:lnTo>
                  <a:pt x="10074" y="2799"/>
                </a:lnTo>
                <a:lnTo>
                  <a:pt x="10087" y="2814"/>
                </a:lnTo>
                <a:lnTo>
                  <a:pt x="10101" y="2829"/>
                </a:lnTo>
                <a:lnTo>
                  <a:pt x="10113" y="2845"/>
                </a:lnTo>
                <a:lnTo>
                  <a:pt x="10125" y="2860"/>
                </a:lnTo>
                <a:lnTo>
                  <a:pt x="10137" y="2877"/>
                </a:lnTo>
                <a:lnTo>
                  <a:pt x="10147" y="2893"/>
                </a:lnTo>
                <a:lnTo>
                  <a:pt x="10158" y="2910"/>
                </a:lnTo>
                <a:lnTo>
                  <a:pt x="10168" y="2928"/>
                </a:lnTo>
                <a:lnTo>
                  <a:pt x="10178" y="2945"/>
                </a:lnTo>
                <a:lnTo>
                  <a:pt x="10187" y="2962"/>
                </a:lnTo>
                <a:lnTo>
                  <a:pt x="10196" y="2981"/>
                </a:lnTo>
                <a:lnTo>
                  <a:pt x="10203" y="2999"/>
                </a:lnTo>
                <a:lnTo>
                  <a:pt x="10210" y="3018"/>
                </a:lnTo>
                <a:lnTo>
                  <a:pt x="10218" y="3038"/>
                </a:lnTo>
                <a:lnTo>
                  <a:pt x="10224" y="3057"/>
                </a:lnTo>
                <a:lnTo>
                  <a:pt x="10230" y="3078"/>
                </a:lnTo>
                <a:lnTo>
                  <a:pt x="10236" y="3098"/>
                </a:lnTo>
                <a:lnTo>
                  <a:pt x="10241" y="3119"/>
                </a:lnTo>
                <a:lnTo>
                  <a:pt x="10245" y="3140"/>
                </a:lnTo>
                <a:lnTo>
                  <a:pt x="10249" y="3161"/>
                </a:lnTo>
                <a:lnTo>
                  <a:pt x="10252" y="3183"/>
                </a:lnTo>
                <a:lnTo>
                  <a:pt x="10254" y="3205"/>
                </a:lnTo>
                <a:lnTo>
                  <a:pt x="10258" y="3228"/>
                </a:lnTo>
                <a:lnTo>
                  <a:pt x="10259" y="3251"/>
                </a:lnTo>
                <a:lnTo>
                  <a:pt x="10261" y="3274"/>
                </a:lnTo>
                <a:lnTo>
                  <a:pt x="10261" y="3298"/>
                </a:lnTo>
                <a:lnTo>
                  <a:pt x="10262" y="3322"/>
                </a:lnTo>
                <a:lnTo>
                  <a:pt x="10261" y="3350"/>
                </a:lnTo>
                <a:lnTo>
                  <a:pt x="10260" y="3378"/>
                </a:lnTo>
                <a:lnTo>
                  <a:pt x="10258" y="3405"/>
                </a:lnTo>
                <a:lnTo>
                  <a:pt x="10255" y="3433"/>
                </a:lnTo>
                <a:lnTo>
                  <a:pt x="10251" y="3460"/>
                </a:lnTo>
                <a:lnTo>
                  <a:pt x="10247" y="3488"/>
                </a:lnTo>
                <a:lnTo>
                  <a:pt x="10242" y="3516"/>
                </a:lnTo>
                <a:lnTo>
                  <a:pt x="10237" y="3542"/>
                </a:lnTo>
                <a:lnTo>
                  <a:pt x="10229" y="3569"/>
                </a:lnTo>
                <a:lnTo>
                  <a:pt x="10222" y="3597"/>
                </a:lnTo>
                <a:lnTo>
                  <a:pt x="10213" y="3624"/>
                </a:lnTo>
                <a:lnTo>
                  <a:pt x="10205" y="3650"/>
                </a:lnTo>
                <a:lnTo>
                  <a:pt x="10196" y="3678"/>
                </a:lnTo>
                <a:lnTo>
                  <a:pt x="10185" y="3704"/>
                </a:lnTo>
                <a:lnTo>
                  <a:pt x="10173" y="3730"/>
                </a:lnTo>
                <a:lnTo>
                  <a:pt x="10161" y="3758"/>
                </a:lnTo>
                <a:lnTo>
                  <a:pt x="10148" y="3784"/>
                </a:lnTo>
                <a:lnTo>
                  <a:pt x="10135" y="3810"/>
                </a:lnTo>
                <a:lnTo>
                  <a:pt x="10120" y="3836"/>
                </a:lnTo>
                <a:lnTo>
                  <a:pt x="10105" y="3863"/>
                </a:lnTo>
                <a:lnTo>
                  <a:pt x="10088" y="3889"/>
                </a:lnTo>
                <a:lnTo>
                  <a:pt x="10071" y="3914"/>
                </a:lnTo>
                <a:lnTo>
                  <a:pt x="10055" y="3941"/>
                </a:lnTo>
                <a:lnTo>
                  <a:pt x="10036" y="3967"/>
                </a:lnTo>
                <a:lnTo>
                  <a:pt x="10017" y="3992"/>
                </a:lnTo>
                <a:lnTo>
                  <a:pt x="9997" y="4018"/>
                </a:lnTo>
                <a:lnTo>
                  <a:pt x="9976" y="4044"/>
                </a:lnTo>
                <a:lnTo>
                  <a:pt x="9955" y="4069"/>
                </a:lnTo>
                <a:lnTo>
                  <a:pt x="9933" y="4094"/>
                </a:lnTo>
                <a:lnTo>
                  <a:pt x="9909" y="4120"/>
                </a:lnTo>
                <a:lnTo>
                  <a:pt x="9885" y="4146"/>
                </a:lnTo>
                <a:lnTo>
                  <a:pt x="9861" y="4171"/>
                </a:lnTo>
                <a:lnTo>
                  <a:pt x="9836" y="4195"/>
                </a:lnTo>
                <a:lnTo>
                  <a:pt x="9809" y="4219"/>
                </a:lnTo>
                <a:lnTo>
                  <a:pt x="9783" y="4244"/>
                </a:lnTo>
                <a:lnTo>
                  <a:pt x="9757" y="4267"/>
                </a:lnTo>
                <a:lnTo>
                  <a:pt x="9730" y="4290"/>
                </a:lnTo>
                <a:lnTo>
                  <a:pt x="9702" y="4312"/>
                </a:lnTo>
                <a:lnTo>
                  <a:pt x="9674" y="4333"/>
                </a:lnTo>
                <a:lnTo>
                  <a:pt x="9645" y="4355"/>
                </a:lnTo>
                <a:lnTo>
                  <a:pt x="9616" y="4376"/>
                </a:lnTo>
                <a:lnTo>
                  <a:pt x="9586" y="4396"/>
                </a:lnTo>
                <a:lnTo>
                  <a:pt x="9556" y="4416"/>
                </a:lnTo>
                <a:lnTo>
                  <a:pt x="9526" y="4435"/>
                </a:lnTo>
                <a:lnTo>
                  <a:pt x="9495" y="4454"/>
                </a:lnTo>
                <a:lnTo>
                  <a:pt x="9463" y="4473"/>
                </a:lnTo>
                <a:lnTo>
                  <a:pt x="9432" y="4491"/>
                </a:lnTo>
                <a:lnTo>
                  <a:pt x="9400" y="4509"/>
                </a:lnTo>
                <a:lnTo>
                  <a:pt x="9367" y="4525"/>
                </a:lnTo>
                <a:lnTo>
                  <a:pt x="9334" y="4542"/>
                </a:lnTo>
                <a:lnTo>
                  <a:pt x="9300" y="4558"/>
                </a:lnTo>
                <a:lnTo>
                  <a:pt x="9267" y="4574"/>
                </a:lnTo>
                <a:lnTo>
                  <a:pt x="9232" y="4589"/>
                </a:lnTo>
                <a:lnTo>
                  <a:pt x="9196" y="4603"/>
                </a:lnTo>
                <a:lnTo>
                  <a:pt x="9161" y="4617"/>
                </a:lnTo>
                <a:lnTo>
                  <a:pt x="9126" y="4631"/>
                </a:lnTo>
                <a:lnTo>
                  <a:pt x="9089" y="4643"/>
                </a:lnTo>
                <a:lnTo>
                  <a:pt x="9052" y="4656"/>
                </a:lnTo>
                <a:lnTo>
                  <a:pt x="9015" y="4668"/>
                </a:lnTo>
                <a:lnTo>
                  <a:pt x="8977" y="4680"/>
                </a:lnTo>
                <a:lnTo>
                  <a:pt x="8938" y="4691"/>
                </a:lnTo>
                <a:lnTo>
                  <a:pt x="8901" y="4701"/>
                </a:lnTo>
                <a:lnTo>
                  <a:pt x="8861" y="4712"/>
                </a:lnTo>
                <a:lnTo>
                  <a:pt x="8822" y="4721"/>
                </a:lnTo>
                <a:lnTo>
                  <a:pt x="8793" y="4727"/>
                </a:lnTo>
                <a:lnTo>
                  <a:pt x="8761" y="4735"/>
                </a:lnTo>
                <a:lnTo>
                  <a:pt x="8722" y="4742"/>
                </a:lnTo>
                <a:lnTo>
                  <a:pt x="8679" y="4752"/>
                </a:lnTo>
                <a:lnTo>
                  <a:pt x="8629" y="4760"/>
                </a:lnTo>
                <a:lnTo>
                  <a:pt x="8576" y="4769"/>
                </a:lnTo>
                <a:lnTo>
                  <a:pt x="8516" y="4780"/>
                </a:lnTo>
                <a:lnTo>
                  <a:pt x="8450" y="4790"/>
                </a:lnTo>
                <a:lnTo>
                  <a:pt x="8346" y="4808"/>
                </a:lnTo>
                <a:lnTo>
                  <a:pt x="8242" y="4827"/>
                </a:lnTo>
                <a:lnTo>
                  <a:pt x="8138" y="4847"/>
                </a:lnTo>
                <a:lnTo>
                  <a:pt x="8035" y="4867"/>
                </a:lnTo>
                <a:lnTo>
                  <a:pt x="7933" y="4889"/>
                </a:lnTo>
                <a:lnTo>
                  <a:pt x="7832" y="4911"/>
                </a:lnTo>
                <a:lnTo>
                  <a:pt x="7731" y="4935"/>
                </a:lnTo>
                <a:lnTo>
                  <a:pt x="7631" y="4959"/>
                </a:lnTo>
                <a:lnTo>
                  <a:pt x="7531" y="4984"/>
                </a:lnTo>
                <a:lnTo>
                  <a:pt x="7432" y="5010"/>
                </a:lnTo>
                <a:lnTo>
                  <a:pt x="7334" y="5037"/>
                </a:lnTo>
                <a:lnTo>
                  <a:pt x="7237" y="5065"/>
                </a:lnTo>
                <a:lnTo>
                  <a:pt x="7141" y="5093"/>
                </a:lnTo>
                <a:lnTo>
                  <a:pt x="7045" y="5123"/>
                </a:lnTo>
                <a:lnTo>
                  <a:pt x="6949" y="5153"/>
                </a:lnTo>
                <a:lnTo>
                  <a:pt x="6855" y="5185"/>
                </a:lnTo>
                <a:lnTo>
                  <a:pt x="6761" y="5217"/>
                </a:lnTo>
                <a:lnTo>
                  <a:pt x="6667" y="5250"/>
                </a:lnTo>
                <a:lnTo>
                  <a:pt x="6575" y="5285"/>
                </a:lnTo>
                <a:lnTo>
                  <a:pt x="6482" y="5319"/>
                </a:lnTo>
                <a:lnTo>
                  <a:pt x="6392" y="5356"/>
                </a:lnTo>
                <a:lnTo>
                  <a:pt x="6300" y="5393"/>
                </a:lnTo>
                <a:lnTo>
                  <a:pt x="6211" y="5431"/>
                </a:lnTo>
                <a:lnTo>
                  <a:pt x="6121" y="5470"/>
                </a:lnTo>
                <a:lnTo>
                  <a:pt x="6033" y="5510"/>
                </a:lnTo>
                <a:lnTo>
                  <a:pt x="5945" y="5550"/>
                </a:lnTo>
                <a:lnTo>
                  <a:pt x="5857" y="5592"/>
                </a:lnTo>
                <a:lnTo>
                  <a:pt x="5771" y="5635"/>
                </a:lnTo>
                <a:lnTo>
                  <a:pt x="5685" y="5678"/>
                </a:lnTo>
                <a:lnTo>
                  <a:pt x="5600" y="5722"/>
                </a:lnTo>
                <a:lnTo>
                  <a:pt x="5515" y="5768"/>
                </a:lnTo>
                <a:lnTo>
                  <a:pt x="5431" y="5814"/>
                </a:lnTo>
                <a:lnTo>
                  <a:pt x="5513" y="5860"/>
                </a:lnTo>
                <a:lnTo>
                  <a:pt x="5595" y="5905"/>
                </a:lnTo>
                <a:lnTo>
                  <a:pt x="5679" y="5949"/>
                </a:lnTo>
                <a:lnTo>
                  <a:pt x="5763" y="5994"/>
                </a:lnTo>
                <a:lnTo>
                  <a:pt x="5848" y="6036"/>
                </a:lnTo>
                <a:lnTo>
                  <a:pt x="5933" y="6077"/>
                </a:lnTo>
                <a:lnTo>
                  <a:pt x="6018" y="6118"/>
                </a:lnTo>
                <a:lnTo>
                  <a:pt x="6106" y="6158"/>
                </a:lnTo>
                <a:lnTo>
                  <a:pt x="6193" y="6196"/>
                </a:lnTo>
                <a:lnTo>
                  <a:pt x="6280" y="6233"/>
                </a:lnTo>
                <a:lnTo>
                  <a:pt x="6369" y="6270"/>
                </a:lnTo>
                <a:lnTo>
                  <a:pt x="6458" y="6306"/>
                </a:lnTo>
                <a:lnTo>
                  <a:pt x="6548" y="6342"/>
                </a:lnTo>
                <a:lnTo>
                  <a:pt x="6639" y="6375"/>
                </a:lnTo>
                <a:lnTo>
                  <a:pt x="6729" y="6409"/>
                </a:lnTo>
                <a:lnTo>
                  <a:pt x="6822" y="6441"/>
                </a:lnTo>
                <a:lnTo>
                  <a:pt x="6914" y="6472"/>
                </a:lnTo>
                <a:lnTo>
                  <a:pt x="7007" y="6503"/>
                </a:lnTo>
                <a:lnTo>
                  <a:pt x="7101" y="6532"/>
                </a:lnTo>
                <a:lnTo>
                  <a:pt x="7195" y="6561"/>
                </a:lnTo>
                <a:lnTo>
                  <a:pt x="7291" y="6588"/>
                </a:lnTo>
                <a:lnTo>
                  <a:pt x="7387" y="6614"/>
                </a:lnTo>
                <a:lnTo>
                  <a:pt x="7483" y="6640"/>
                </a:lnTo>
                <a:lnTo>
                  <a:pt x="7580" y="6665"/>
                </a:lnTo>
                <a:lnTo>
                  <a:pt x="7678" y="6689"/>
                </a:lnTo>
                <a:lnTo>
                  <a:pt x="7776" y="6712"/>
                </a:lnTo>
                <a:lnTo>
                  <a:pt x="7876" y="6734"/>
                </a:lnTo>
                <a:lnTo>
                  <a:pt x="7975" y="6755"/>
                </a:lnTo>
                <a:lnTo>
                  <a:pt x="8076" y="6775"/>
                </a:lnTo>
                <a:lnTo>
                  <a:pt x="8177" y="6794"/>
                </a:lnTo>
                <a:lnTo>
                  <a:pt x="8279" y="6812"/>
                </a:lnTo>
                <a:lnTo>
                  <a:pt x="8381" y="6830"/>
                </a:lnTo>
                <a:lnTo>
                  <a:pt x="8471" y="6842"/>
                </a:lnTo>
                <a:lnTo>
                  <a:pt x="8554" y="6855"/>
                </a:lnTo>
                <a:lnTo>
                  <a:pt x="8630" y="6868"/>
                </a:lnTo>
                <a:lnTo>
                  <a:pt x="8698" y="6879"/>
                </a:lnTo>
                <a:lnTo>
                  <a:pt x="8758" y="6891"/>
                </a:lnTo>
                <a:lnTo>
                  <a:pt x="8810" y="6902"/>
                </a:lnTo>
                <a:lnTo>
                  <a:pt x="8854" y="6913"/>
                </a:lnTo>
                <a:lnTo>
                  <a:pt x="8891" y="6923"/>
                </a:lnTo>
                <a:lnTo>
                  <a:pt x="8933" y="6936"/>
                </a:lnTo>
                <a:lnTo>
                  <a:pt x="8974" y="6949"/>
                </a:lnTo>
                <a:lnTo>
                  <a:pt x="9014" y="6962"/>
                </a:lnTo>
                <a:lnTo>
                  <a:pt x="9054" y="6976"/>
                </a:lnTo>
                <a:lnTo>
                  <a:pt x="9093" y="6990"/>
                </a:lnTo>
                <a:lnTo>
                  <a:pt x="9131" y="7004"/>
                </a:lnTo>
                <a:lnTo>
                  <a:pt x="9169" y="7019"/>
                </a:lnTo>
                <a:lnTo>
                  <a:pt x="9206" y="7034"/>
                </a:lnTo>
                <a:lnTo>
                  <a:pt x="9242" y="7050"/>
                </a:lnTo>
                <a:lnTo>
                  <a:pt x="9278" y="7065"/>
                </a:lnTo>
                <a:lnTo>
                  <a:pt x="9314" y="7081"/>
                </a:lnTo>
                <a:lnTo>
                  <a:pt x="9349" y="7098"/>
                </a:lnTo>
                <a:lnTo>
                  <a:pt x="9382" y="7115"/>
                </a:lnTo>
                <a:lnTo>
                  <a:pt x="9416" y="7132"/>
                </a:lnTo>
                <a:lnTo>
                  <a:pt x="9449" y="7150"/>
                </a:lnTo>
                <a:lnTo>
                  <a:pt x="9481" y="7167"/>
                </a:lnTo>
                <a:lnTo>
                  <a:pt x="9513" y="7185"/>
                </a:lnTo>
                <a:lnTo>
                  <a:pt x="9544" y="7204"/>
                </a:lnTo>
                <a:lnTo>
                  <a:pt x="9574" y="7223"/>
                </a:lnTo>
                <a:lnTo>
                  <a:pt x="9604" y="7242"/>
                </a:lnTo>
                <a:lnTo>
                  <a:pt x="9633" y="7262"/>
                </a:lnTo>
                <a:lnTo>
                  <a:pt x="9662" y="7282"/>
                </a:lnTo>
                <a:lnTo>
                  <a:pt x="9690" y="7302"/>
                </a:lnTo>
                <a:lnTo>
                  <a:pt x="9717" y="7323"/>
                </a:lnTo>
                <a:lnTo>
                  <a:pt x="9743" y="7344"/>
                </a:lnTo>
                <a:lnTo>
                  <a:pt x="9769" y="7365"/>
                </a:lnTo>
                <a:lnTo>
                  <a:pt x="9795" y="7387"/>
                </a:lnTo>
                <a:lnTo>
                  <a:pt x="9820" y="7409"/>
                </a:lnTo>
                <a:lnTo>
                  <a:pt x="9843" y="7431"/>
                </a:lnTo>
                <a:lnTo>
                  <a:pt x="9867" y="7455"/>
                </a:lnTo>
                <a:lnTo>
                  <a:pt x="9890" y="7478"/>
                </a:lnTo>
                <a:lnTo>
                  <a:pt x="9913" y="7501"/>
                </a:lnTo>
                <a:lnTo>
                  <a:pt x="9934" y="7525"/>
                </a:lnTo>
                <a:lnTo>
                  <a:pt x="9955" y="7549"/>
                </a:lnTo>
                <a:lnTo>
                  <a:pt x="9975" y="7574"/>
                </a:lnTo>
                <a:lnTo>
                  <a:pt x="9995" y="7600"/>
                </a:lnTo>
                <a:lnTo>
                  <a:pt x="10014" y="7625"/>
                </a:lnTo>
                <a:lnTo>
                  <a:pt x="10031" y="7650"/>
                </a:lnTo>
                <a:lnTo>
                  <a:pt x="10048" y="7676"/>
                </a:lnTo>
                <a:lnTo>
                  <a:pt x="10065" y="7703"/>
                </a:lnTo>
                <a:lnTo>
                  <a:pt x="10081" y="7729"/>
                </a:lnTo>
                <a:lnTo>
                  <a:pt x="10097" y="7756"/>
                </a:lnTo>
                <a:lnTo>
                  <a:pt x="10111" y="7784"/>
                </a:lnTo>
                <a:lnTo>
                  <a:pt x="10125" y="7811"/>
                </a:lnTo>
                <a:lnTo>
                  <a:pt x="10139" y="7838"/>
                </a:lnTo>
                <a:lnTo>
                  <a:pt x="10151" y="7867"/>
                </a:lnTo>
                <a:lnTo>
                  <a:pt x="10163" y="7895"/>
                </a:lnTo>
                <a:lnTo>
                  <a:pt x="10174" y="7924"/>
                </a:lnTo>
                <a:lnTo>
                  <a:pt x="10185" y="7953"/>
                </a:lnTo>
                <a:lnTo>
                  <a:pt x="10194" y="7982"/>
                </a:lnTo>
                <a:lnTo>
                  <a:pt x="10204" y="8012"/>
                </a:lnTo>
                <a:lnTo>
                  <a:pt x="10212" y="8041"/>
                </a:lnTo>
                <a:lnTo>
                  <a:pt x="10221" y="8072"/>
                </a:lnTo>
                <a:lnTo>
                  <a:pt x="10227" y="8102"/>
                </a:lnTo>
                <a:lnTo>
                  <a:pt x="10233" y="8134"/>
                </a:lnTo>
                <a:lnTo>
                  <a:pt x="10240" y="8164"/>
                </a:lnTo>
                <a:lnTo>
                  <a:pt x="10245" y="8196"/>
                </a:lnTo>
                <a:lnTo>
                  <a:pt x="10249" y="8228"/>
                </a:lnTo>
                <a:lnTo>
                  <a:pt x="10253" y="8260"/>
                </a:lnTo>
                <a:lnTo>
                  <a:pt x="10255" y="8293"/>
                </a:lnTo>
                <a:lnTo>
                  <a:pt x="10259" y="8325"/>
                </a:lnTo>
                <a:lnTo>
                  <a:pt x="10260" y="8358"/>
                </a:lnTo>
                <a:lnTo>
                  <a:pt x="10261" y="8392"/>
                </a:lnTo>
                <a:lnTo>
                  <a:pt x="10262" y="8425"/>
                </a:lnTo>
                <a:lnTo>
                  <a:pt x="10261" y="8445"/>
                </a:lnTo>
                <a:lnTo>
                  <a:pt x="10261" y="8465"/>
                </a:lnTo>
                <a:lnTo>
                  <a:pt x="10259" y="8484"/>
                </a:lnTo>
                <a:lnTo>
                  <a:pt x="10257" y="8503"/>
                </a:lnTo>
                <a:lnTo>
                  <a:pt x="10254" y="8523"/>
                </a:lnTo>
                <a:lnTo>
                  <a:pt x="10251" y="8541"/>
                </a:lnTo>
                <a:lnTo>
                  <a:pt x="10248" y="8560"/>
                </a:lnTo>
                <a:lnTo>
                  <a:pt x="10244" y="8578"/>
                </a:lnTo>
                <a:lnTo>
                  <a:pt x="10239" y="8596"/>
                </a:lnTo>
                <a:lnTo>
                  <a:pt x="10233" y="8614"/>
                </a:lnTo>
                <a:lnTo>
                  <a:pt x="10228" y="8631"/>
                </a:lnTo>
                <a:lnTo>
                  <a:pt x="10222" y="8648"/>
                </a:lnTo>
                <a:lnTo>
                  <a:pt x="10216" y="8666"/>
                </a:lnTo>
                <a:lnTo>
                  <a:pt x="10208" y="8682"/>
                </a:lnTo>
                <a:lnTo>
                  <a:pt x="10200" y="8699"/>
                </a:lnTo>
                <a:lnTo>
                  <a:pt x="10191" y="8716"/>
                </a:lnTo>
                <a:lnTo>
                  <a:pt x="10182" y="8731"/>
                </a:lnTo>
                <a:lnTo>
                  <a:pt x="10172" y="8747"/>
                </a:lnTo>
                <a:lnTo>
                  <a:pt x="10163" y="8762"/>
                </a:lnTo>
                <a:lnTo>
                  <a:pt x="10152" y="8778"/>
                </a:lnTo>
                <a:lnTo>
                  <a:pt x="10141" y="8792"/>
                </a:lnTo>
                <a:lnTo>
                  <a:pt x="10129" y="8807"/>
                </a:lnTo>
                <a:lnTo>
                  <a:pt x="10117" y="8822"/>
                </a:lnTo>
                <a:lnTo>
                  <a:pt x="10104" y="8835"/>
                </a:lnTo>
                <a:lnTo>
                  <a:pt x="10090" y="8850"/>
                </a:lnTo>
                <a:lnTo>
                  <a:pt x="10077" y="8864"/>
                </a:lnTo>
                <a:lnTo>
                  <a:pt x="10062" y="8878"/>
                </a:lnTo>
                <a:lnTo>
                  <a:pt x="10047" y="8890"/>
                </a:lnTo>
                <a:lnTo>
                  <a:pt x="10031" y="8903"/>
                </a:lnTo>
                <a:lnTo>
                  <a:pt x="10016" y="8916"/>
                </a:lnTo>
                <a:lnTo>
                  <a:pt x="9999" y="8928"/>
                </a:lnTo>
                <a:lnTo>
                  <a:pt x="9982" y="8941"/>
                </a:lnTo>
                <a:lnTo>
                  <a:pt x="9946" y="8964"/>
                </a:lnTo>
                <a:lnTo>
                  <a:pt x="9910" y="8986"/>
                </a:lnTo>
                <a:lnTo>
                  <a:pt x="9873" y="9007"/>
                </a:lnTo>
                <a:lnTo>
                  <a:pt x="9833" y="9025"/>
                </a:lnTo>
                <a:lnTo>
                  <a:pt x="9793" y="9043"/>
                </a:lnTo>
                <a:lnTo>
                  <a:pt x="9751" y="9058"/>
                </a:lnTo>
                <a:lnTo>
                  <a:pt x="9707" y="9073"/>
                </a:lnTo>
                <a:lnTo>
                  <a:pt x="9663" y="9086"/>
                </a:lnTo>
                <a:lnTo>
                  <a:pt x="9618" y="9097"/>
                </a:lnTo>
                <a:lnTo>
                  <a:pt x="9572" y="9107"/>
                </a:lnTo>
                <a:lnTo>
                  <a:pt x="9523" y="9115"/>
                </a:lnTo>
                <a:lnTo>
                  <a:pt x="9474" y="9122"/>
                </a:lnTo>
                <a:lnTo>
                  <a:pt x="9423" y="9127"/>
                </a:lnTo>
                <a:lnTo>
                  <a:pt x="9372" y="9131"/>
                </a:lnTo>
                <a:lnTo>
                  <a:pt x="9319" y="9133"/>
                </a:lnTo>
                <a:lnTo>
                  <a:pt x="9265" y="9134"/>
                </a:lnTo>
                <a:lnTo>
                  <a:pt x="9238" y="9134"/>
                </a:lnTo>
                <a:lnTo>
                  <a:pt x="9212" y="9133"/>
                </a:lnTo>
                <a:lnTo>
                  <a:pt x="9186" y="9132"/>
                </a:lnTo>
                <a:lnTo>
                  <a:pt x="9159" y="9130"/>
                </a:lnTo>
                <a:lnTo>
                  <a:pt x="9134" y="9128"/>
                </a:lnTo>
                <a:lnTo>
                  <a:pt x="9108" y="9125"/>
                </a:lnTo>
                <a:lnTo>
                  <a:pt x="9082" y="9122"/>
                </a:lnTo>
                <a:lnTo>
                  <a:pt x="9055" y="9117"/>
                </a:lnTo>
                <a:lnTo>
                  <a:pt x="9002" y="9108"/>
                </a:lnTo>
                <a:lnTo>
                  <a:pt x="8949" y="9095"/>
                </a:lnTo>
                <a:lnTo>
                  <a:pt x="8896" y="9082"/>
                </a:lnTo>
                <a:lnTo>
                  <a:pt x="8844" y="9066"/>
                </a:lnTo>
                <a:lnTo>
                  <a:pt x="8791" y="9048"/>
                </a:lnTo>
                <a:lnTo>
                  <a:pt x="8738" y="9028"/>
                </a:lnTo>
                <a:lnTo>
                  <a:pt x="8685" y="9006"/>
                </a:lnTo>
                <a:lnTo>
                  <a:pt x="8631" y="8981"/>
                </a:lnTo>
                <a:lnTo>
                  <a:pt x="8579" y="8954"/>
                </a:lnTo>
                <a:lnTo>
                  <a:pt x="8525" y="8926"/>
                </a:lnTo>
                <a:lnTo>
                  <a:pt x="8472" y="8895"/>
                </a:lnTo>
                <a:lnTo>
                  <a:pt x="8419" y="8863"/>
                </a:lnTo>
                <a:lnTo>
                  <a:pt x="8365" y="8828"/>
                </a:lnTo>
                <a:lnTo>
                  <a:pt x="8311" y="8791"/>
                </a:lnTo>
                <a:lnTo>
                  <a:pt x="8259" y="8752"/>
                </a:lnTo>
                <a:lnTo>
                  <a:pt x="8205" y="8711"/>
                </a:lnTo>
                <a:lnTo>
                  <a:pt x="8153" y="8669"/>
                </a:lnTo>
                <a:lnTo>
                  <a:pt x="8099" y="8624"/>
                </a:lnTo>
                <a:lnTo>
                  <a:pt x="8046" y="8578"/>
                </a:lnTo>
                <a:lnTo>
                  <a:pt x="7994" y="8529"/>
                </a:lnTo>
                <a:lnTo>
                  <a:pt x="7941" y="8479"/>
                </a:lnTo>
                <a:lnTo>
                  <a:pt x="7889" y="8426"/>
                </a:lnTo>
                <a:lnTo>
                  <a:pt x="7836" y="8373"/>
                </a:lnTo>
                <a:lnTo>
                  <a:pt x="7783" y="8316"/>
                </a:lnTo>
                <a:lnTo>
                  <a:pt x="7731" y="8258"/>
                </a:lnTo>
                <a:lnTo>
                  <a:pt x="7679" y="8198"/>
                </a:lnTo>
                <a:lnTo>
                  <a:pt x="7627" y="8137"/>
                </a:lnTo>
                <a:lnTo>
                  <a:pt x="7575" y="8073"/>
                </a:lnTo>
                <a:lnTo>
                  <a:pt x="7561" y="8054"/>
                </a:lnTo>
                <a:lnTo>
                  <a:pt x="7544" y="8031"/>
                </a:lnTo>
                <a:lnTo>
                  <a:pt x="7521" y="8004"/>
                </a:lnTo>
                <a:lnTo>
                  <a:pt x="7497" y="7971"/>
                </a:lnTo>
                <a:lnTo>
                  <a:pt x="7440" y="7899"/>
                </a:lnTo>
                <a:lnTo>
                  <a:pt x="7383" y="7828"/>
                </a:lnTo>
                <a:lnTo>
                  <a:pt x="7324" y="7757"/>
                </a:lnTo>
                <a:lnTo>
                  <a:pt x="7264" y="7688"/>
                </a:lnTo>
                <a:lnTo>
                  <a:pt x="7204" y="7619"/>
                </a:lnTo>
                <a:lnTo>
                  <a:pt x="7143" y="7551"/>
                </a:lnTo>
                <a:lnTo>
                  <a:pt x="7081" y="7484"/>
                </a:lnTo>
                <a:lnTo>
                  <a:pt x="7019" y="7418"/>
                </a:lnTo>
                <a:lnTo>
                  <a:pt x="6956" y="7352"/>
                </a:lnTo>
                <a:lnTo>
                  <a:pt x="6891" y="7287"/>
                </a:lnTo>
                <a:lnTo>
                  <a:pt x="6826" y="7224"/>
                </a:lnTo>
                <a:lnTo>
                  <a:pt x="6760" y="7161"/>
                </a:lnTo>
                <a:lnTo>
                  <a:pt x="6694" y="7099"/>
                </a:lnTo>
                <a:lnTo>
                  <a:pt x="6626" y="7037"/>
                </a:lnTo>
                <a:lnTo>
                  <a:pt x="6558" y="6977"/>
                </a:lnTo>
                <a:lnTo>
                  <a:pt x="6488" y="6917"/>
                </a:lnTo>
                <a:lnTo>
                  <a:pt x="6419" y="6858"/>
                </a:lnTo>
                <a:lnTo>
                  <a:pt x="6349" y="6800"/>
                </a:lnTo>
                <a:lnTo>
                  <a:pt x="6277" y="6744"/>
                </a:lnTo>
                <a:lnTo>
                  <a:pt x="6204" y="6687"/>
                </a:lnTo>
                <a:lnTo>
                  <a:pt x="6131" y="6631"/>
                </a:lnTo>
                <a:lnTo>
                  <a:pt x="6057" y="6576"/>
                </a:lnTo>
                <a:lnTo>
                  <a:pt x="5982" y="6523"/>
                </a:lnTo>
                <a:lnTo>
                  <a:pt x="5907" y="6470"/>
                </a:lnTo>
                <a:lnTo>
                  <a:pt x="5831" y="6417"/>
                </a:lnTo>
                <a:lnTo>
                  <a:pt x="5753" y="6366"/>
                </a:lnTo>
                <a:lnTo>
                  <a:pt x="5675" y="6315"/>
                </a:lnTo>
                <a:lnTo>
                  <a:pt x="5596" y="6266"/>
                </a:lnTo>
                <a:lnTo>
                  <a:pt x="5516" y="6217"/>
                </a:lnTo>
                <a:lnTo>
                  <a:pt x="5436" y="6168"/>
                </a:lnTo>
                <a:lnTo>
                  <a:pt x="5355" y="6121"/>
                </a:lnTo>
                <a:lnTo>
                  <a:pt x="5272" y="6075"/>
                </a:lnTo>
                <a:lnTo>
                  <a:pt x="5273" y="6148"/>
                </a:lnTo>
                <a:lnTo>
                  <a:pt x="5274" y="6222"/>
                </a:lnTo>
                <a:lnTo>
                  <a:pt x="5277" y="6297"/>
                </a:lnTo>
                <a:lnTo>
                  <a:pt x="5280" y="6370"/>
                </a:lnTo>
                <a:lnTo>
                  <a:pt x="5283" y="6445"/>
                </a:lnTo>
                <a:lnTo>
                  <a:pt x="5288" y="6520"/>
                </a:lnTo>
                <a:lnTo>
                  <a:pt x="5293" y="6595"/>
                </a:lnTo>
                <a:lnTo>
                  <a:pt x="5300" y="6671"/>
                </a:lnTo>
                <a:lnTo>
                  <a:pt x="5306" y="6747"/>
                </a:lnTo>
                <a:lnTo>
                  <a:pt x="5314" y="6822"/>
                </a:lnTo>
                <a:lnTo>
                  <a:pt x="5323" y="6899"/>
                </a:lnTo>
                <a:lnTo>
                  <a:pt x="5332" y="6976"/>
                </a:lnTo>
                <a:lnTo>
                  <a:pt x="5343" y="7053"/>
                </a:lnTo>
                <a:lnTo>
                  <a:pt x="5354" y="7131"/>
                </a:lnTo>
                <a:lnTo>
                  <a:pt x="5366" y="7208"/>
                </a:lnTo>
                <a:lnTo>
                  <a:pt x="5380" y="7286"/>
                </a:lnTo>
                <a:lnTo>
                  <a:pt x="5393" y="7364"/>
                </a:lnTo>
                <a:lnTo>
                  <a:pt x="5407" y="7443"/>
                </a:lnTo>
                <a:lnTo>
                  <a:pt x="5423" y="7522"/>
                </a:lnTo>
                <a:lnTo>
                  <a:pt x="5439" y="7601"/>
                </a:lnTo>
                <a:lnTo>
                  <a:pt x="5456" y="7681"/>
                </a:lnTo>
                <a:lnTo>
                  <a:pt x="5473" y="7761"/>
                </a:lnTo>
                <a:lnTo>
                  <a:pt x="5492" y="7841"/>
                </a:lnTo>
                <a:lnTo>
                  <a:pt x="5512" y="7920"/>
                </a:lnTo>
                <a:lnTo>
                  <a:pt x="5532" y="8001"/>
                </a:lnTo>
                <a:lnTo>
                  <a:pt x="5553" y="8082"/>
                </a:lnTo>
                <a:lnTo>
                  <a:pt x="5575" y="8163"/>
                </a:lnTo>
                <a:lnTo>
                  <a:pt x="5598" y="8245"/>
                </a:lnTo>
                <a:lnTo>
                  <a:pt x="5622" y="8327"/>
                </a:lnTo>
                <a:lnTo>
                  <a:pt x="5646" y="8410"/>
                </a:lnTo>
                <a:lnTo>
                  <a:pt x="5671" y="8493"/>
                </a:lnTo>
                <a:lnTo>
                  <a:pt x="5697" y="8576"/>
                </a:lnTo>
                <a:lnTo>
                  <a:pt x="5749" y="8738"/>
                </a:lnTo>
                <a:lnTo>
                  <a:pt x="5797" y="8893"/>
                </a:lnTo>
                <a:lnTo>
                  <a:pt x="5843" y="9043"/>
                </a:lnTo>
                <a:lnTo>
                  <a:pt x="5884" y="9184"/>
                </a:lnTo>
                <a:lnTo>
                  <a:pt x="5921" y="9318"/>
                </a:lnTo>
                <a:lnTo>
                  <a:pt x="5957" y="9445"/>
                </a:lnTo>
                <a:lnTo>
                  <a:pt x="5988" y="9565"/>
                </a:lnTo>
                <a:lnTo>
                  <a:pt x="6016" y="9679"/>
                </a:lnTo>
                <a:lnTo>
                  <a:pt x="6041" y="9785"/>
                </a:lnTo>
                <a:lnTo>
                  <a:pt x="6062" y="9884"/>
                </a:lnTo>
                <a:lnTo>
                  <a:pt x="6080" y="9976"/>
                </a:lnTo>
                <a:lnTo>
                  <a:pt x="6095" y="10061"/>
                </a:lnTo>
                <a:lnTo>
                  <a:pt x="6101" y="10101"/>
                </a:lnTo>
                <a:lnTo>
                  <a:pt x="6107" y="10139"/>
                </a:lnTo>
                <a:lnTo>
                  <a:pt x="6112" y="10175"/>
                </a:lnTo>
                <a:lnTo>
                  <a:pt x="6115" y="10209"/>
                </a:lnTo>
                <a:lnTo>
                  <a:pt x="6118" y="10242"/>
                </a:lnTo>
                <a:lnTo>
                  <a:pt x="6120" y="10273"/>
                </a:lnTo>
                <a:lnTo>
                  <a:pt x="6121" y="10302"/>
                </a:lnTo>
                <a:lnTo>
                  <a:pt x="6121" y="10329"/>
                </a:lnTo>
                <a:lnTo>
                  <a:pt x="6121" y="10364"/>
                </a:lnTo>
                <a:lnTo>
                  <a:pt x="6120" y="10397"/>
                </a:lnTo>
                <a:lnTo>
                  <a:pt x="6119" y="10431"/>
                </a:lnTo>
                <a:lnTo>
                  <a:pt x="6117" y="10465"/>
                </a:lnTo>
                <a:lnTo>
                  <a:pt x="6114" y="10498"/>
                </a:lnTo>
                <a:lnTo>
                  <a:pt x="6111" y="10531"/>
                </a:lnTo>
                <a:lnTo>
                  <a:pt x="6107" y="10563"/>
                </a:lnTo>
                <a:lnTo>
                  <a:pt x="6101" y="10596"/>
                </a:lnTo>
                <a:lnTo>
                  <a:pt x="6096" y="10628"/>
                </a:lnTo>
                <a:lnTo>
                  <a:pt x="6090" y="10659"/>
                </a:lnTo>
                <a:lnTo>
                  <a:pt x="6083" y="10691"/>
                </a:lnTo>
                <a:lnTo>
                  <a:pt x="6076" y="10722"/>
                </a:lnTo>
                <a:lnTo>
                  <a:pt x="6069" y="10753"/>
                </a:lnTo>
                <a:lnTo>
                  <a:pt x="6060" y="10783"/>
                </a:lnTo>
                <a:lnTo>
                  <a:pt x="6051" y="10814"/>
                </a:lnTo>
                <a:lnTo>
                  <a:pt x="6041" y="10843"/>
                </a:lnTo>
                <a:lnTo>
                  <a:pt x="6031" y="10873"/>
                </a:lnTo>
                <a:lnTo>
                  <a:pt x="6019" y="10902"/>
                </a:lnTo>
                <a:lnTo>
                  <a:pt x="6008" y="10932"/>
                </a:lnTo>
                <a:lnTo>
                  <a:pt x="5996" y="10960"/>
                </a:lnTo>
                <a:lnTo>
                  <a:pt x="5982" y="10988"/>
                </a:lnTo>
                <a:lnTo>
                  <a:pt x="5970" y="11017"/>
                </a:lnTo>
                <a:lnTo>
                  <a:pt x="5955" y="11045"/>
                </a:lnTo>
                <a:lnTo>
                  <a:pt x="5940" y="11073"/>
                </a:lnTo>
                <a:lnTo>
                  <a:pt x="5925" y="11100"/>
                </a:lnTo>
                <a:lnTo>
                  <a:pt x="5909" y="11126"/>
                </a:lnTo>
                <a:lnTo>
                  <a:pt x="5892" y="11154"/>
                </a:lnTo>
                <a:lnTo>
                  <a:pt x="5875" y="11180"/>
                </a:lnTo>
                <a:lnTo>
                  <a:pt x="5857" y="11206"/>
                </a:lnTo>
                <a:lnTo>
                  <a:pt x="5838" y="11231"/>
                </a:lnTo>
                <a:lnTo>
                  <a:pt x="5819" y="11258"/>
                </a:lnTo>
                <a:lnTo>
                  <a:pt x="5799" y="11283"/>
                </a:lnTo>
                <a:lnTo>
                  <a:pt x="5779" y="11307"/>
                </a:lnTo>
                <a:lnTo>
                  <a:pt x="5759" y="11331"/>
                </a:lnTo>
                <a:lnTo>
                  <a:pt x="5738" y="11354"/>
                </a:lnTo>
                <a:lnTo>
                  <a:pt x="5718" y="11376"/>
                </a:lnTo>
                <a:lnTo>
                  <a:pt x="5698" y="11398"/>
                </a:lnTo>
                <a:lnTo>
                  <a:pt x="5677" y="11419"/>
                </a:lnTo>
                <a:lnTo>
                  <a:pt x="5657" y="11439"/>
                </a:lnTo>
                <a:lnTo>
                  <a:pt x="5637" y="11457"/>
                </a:lnTo>
                <a:lnTo>
                  <a:pt x="5616" y="11475"/>
                </a:lnTo>
                <a:lnTo>
                  <a:pt x="5596" y="11493"/>
                </a:lnTo>
                <a:lnTo>
                  <a:pt x="5575" y="11510"/>
                </a:lnTo>
                <a:lnTo>
                  <a:pt x="5555" y="11526"/>
                </a:lnTo>
                <a:lnTo>
                  <a:pt x="5534" y="11542"/>
                </a:lnTo>
                <a:lnTo>
                  <a:pt x="5514" y="11556"/>
                </a:lnTo>
                <a:lnTo>
                  <a:pt x="5493" y="11570"/>
                </a:lnTo>
                <a:lnTo>
                  <a:pt x="5473" y="11583"/>
                </a:lnTo>
                <a:lnTo>
                  <a:pt x="5452" y="11595"/>
                </a:lnTo>
                <a:lnTo>
                  <a:pt x="5431" y="11606"/>
                </a:lnTo>
                <a:lnTo>
                  <a:pt x="5411" y="11616"/>
                </a:lnTo>
                <a:lnTo>
                  <a:pt x="5390" y="11627"/>
                </a:lnTo>
                <a:lnTo>
                  <a:pt x="5369" y="11635"/>
                </a:lnTo>
                <a:lnTo>
                  <a:pt x="5348" y="11644"/>
                </a:lnTo>
                <a:lnTo>
                  <a:pt x="5327" y="11651"/>
                </a:lnTo>
                <a:lnTo>
                  <a:pt x="5307" y="11658"/>
                </a:lnTo>
                <a:lnTo>
                  <a:pt x="5286" y="11664"/>
                </a:lnTo>
                <a:lnTo>
                  <a:pt x="5265" y="11669"/>
                </a:lnTo>
                <a:lnTo>
                  <a:pt x="5244" y="11673"/>
                </a:lnTo>
                <a:lnTo>
                  <a:pt x="5223" y="11676"/>
                </a:lnTo>
                <a:lnTo>
                  <a:pt x="5202" y="11679"/>
                </a:lnTo>
                <a:lnTo>
                  <a:pt x="5181" y="11682"/>
                </a:lnTo>
                <a:lnTo>
                  <a:pt x="5160" y="11683"/>
                </a:lnTo>
                <a:lnTo>
                  <a:pt x="5139" y="11683"/>
                </a:lnTo>
                <a:lnTo>
                  <a:pt x="5117" y="11683"/>
                </a:lnTo>
                <a:lnTo>
                  <a:pt x="5095" y="11682"/>
                </a:lnTo>
                <a:lnTo>
                  <a:pt x="5073" y="11679"/>
                </a:lnTo>
                <a:lnTo>
                  <a:pt x="5050" y="11676"/>
                </a:lnTo>
                <a:lnTo>
                  <a:pt x="5028" y="11673"/>
                </a:lnTo>
                <a:lnTo>
                  <a:pt x="5006" y="11669"/>
                </a:lnTo>
                <a:lnTo>
                  <a:pt x="4985" y="11664"/>
                </a:lnTo>
                <a:lnTo>
                  <a:pt x="4963" y="11657"/>
                </a:lnTo>
                <a:lnTo>
                  <a:pt x="4942" y="11650"/>
                </a:lnTo>
                <a:lnTo>
                  <a:pt x="4920" y="11643"/>
                </a:lnTo>
                <a:lnTo>
                  <a:pt x="4899" y="11634"/>
                </a:lnTo>
                <a:lnTo>
                  <a:pt x="4877" y="11625"/>
                </a:lnTo>
                <a:lnTo>
                  <a:pt x="4856" y="11615"/>
                </a:lnTo>
                <a:lnTo>
                  <a:pt x="4835" y="11604"/>
                </a:lnTo>
                <a:lnTo>
                  <a:pt x="4813" y="11592"/>
                </a:lnTo>
                <a:lnTo>
                  <a:pt x="4792" y="11579"/>
                </a:lnTo>
                <a:lnTo>
                  <a:pt x="4771" y="11567"/>
                </a:lnTo>
                <a:lnTo>
                  <a:pt x="4750" y="11552"/>
                </a:lnTo>
                <a:lnTo>
                  <a:pt x="4729" y="11537"/>
                </a:lnTo>
                <a:lnTo>
                  <a:pt x="4707" y="11522"/>
                </a:lnTo>
                <a:lnTo>
                  <a:pt x="4686" y="11505"/>
                </a:lnTo>
                <a:lnTo>
                  <a:pt x="4666" y="11488"/>
                </a:lnTo>
                <a:lnTo>
                  <a:pt x="4645" y="11470"/>
                </a:lnTo>
                <a:lnTo>
                  <a:pt x="4624" y="11451"/>
                </a:lnTo>
                <a:lnTo>
                  <a:pt x="4604" y="11431"/>
                </a:lnTo>
                <a:lnTo>
                  <a:pt x="4583" y="11410"/>
                </a:lnTo>
                <a:lnTo>
                  <a:pt x="4563" y="11389"/>
                </a:lnTo>
                <a:lnTo>
                  <a:pt x="4542" y="11367"/>
                </a:lnTo>
                <a:lnTo>
                  <a:pt x="4522" y="11344"/>
                </a:lnTo>
                <a:lnTo>
                  <a:pt x="4502" y="11320"/>
                </a:lnTo>
                <a:lnTo>
                  <a:pt x="4481" y="11294"/>
                </a:lnTo>
                <a:lnTo>
                  <a:pt x="4461" y="11269"/>
                </a:lnTo>
                <a:lnTo>
                  <a:pt x="4441" y="11244"/>
                </a:lnTo>
                <a:lnTo>
                  <a:pt x="4422" y="11218"/>
                </a:lnTo>
                <a:lnTo>
                  <a:pt x="4403" y="11190"/>
                </a:lnTo>
                <a:lnTo>
                  <a:pt x="4386" y="11164"/>
                </a:lnTo>
                <a:lnTo>
                  <a:pt x="4369" y="11137"/>
                </a:lnTo>
                <a:lnTo>
                  <a:pt x="4352" y="11108"/>
                </a:lnTo>
                <a:lnTo>
                  <a:pt x="4336" y="11080"/>
                </a:lnTo>
                <a:lnTo>
                  <a:pt x="4320" y="11052"/>
                </a:lnTo>
                <a:lnTo>
                  <a:pt x="4306" y="11023"/>
                </a:lnTo>
                <a:lnTo>
                  <a:pt x="4292" y="10994"/>
                </a:lnTo>
                <a:lnTo>
                  <a:pt x="4278" y="10964"/>
                </a:lnTo>
                <a:lnTo>
                  <a:pt x="4265" y="10935"/>
                </a:lnTo>
                <a:lnTo>
                  <a:pt x="4253" y="10904"/>
                </a:lnTo>
                <a:lnTo>
                  <a:pt x="4241" y="10874"/>
                </a:lnTo>
                <a:lnTo>
                  <a:pt x="4230" y="10842"/>
                </a:lnTo>
                <a:lnTo>
                  <a:pt x="4219" y="10811"/>
                </a:lnTo>
                <a:lnTo>
                  <a:pt x="4210" y="10779"/>
                </a:lnTo>
                <a:lnTo>
                  <a:pt x="4200" y="10746"/>
                </a:lnTo>
                <a:lnTo>
                  <a:pt x="4192" y="10714"/>
                </a:lnTo>
                <a:lnTo>
                  <a:pt x="4185" y="10681"/>
                </a:lnTo>
                <a:lnTo>
                  <a:pt x="4177" y="10649"/>
                </a:lnTo>
                <a:lnTo>
                  <a:pt x="4171" y="10615"/>
                </a:lnTo>
                <a:lnTo>
                  <a:pt x="4165" y="10580"/>
                </a:lnTo>
                <a:lnTo>
                  <a:pt x="4159" y="10547"/>
                </a:lnTo>
                <a:lnTo>
                  <a:pt x="4154" y="10512"/>
                </a:lnTo>
                <a:lnTo>
                  <a:pt x="4151" y="10477"/>
                </a:lnTo>
                <a:lnTo>
                  <a:pt x="4147" y="10441"/>
                </a:lnTo>
                <a:lnTo>
                  <a:pt x="4145" y="10406"/>
                </a:lnTo>
                <a:lnTo>
                  <a:pt x="4142" y="10370"/>
                </a:lnTo>
                <a:lnTo>
                  <a:pt x="4140" y="10333"/>
                </a:lnTo>
                <a:lnTo>
                  <a:pt x="4139" y="10296"/>
                </a:lnTo>
                <a:lnTo>
                  <a:pt x="4139" y="10260"/>
                </a:lnTo>
                <a:lnTo>
                  <a:pt x="4139" y="10236"/>
                </a:lnTo>
                <a:lnTo>
                  <a:pt x="4140" y="10212"/>
                </a:lnTo>
                <a:lnTo>
                  <a:pt x="4143" y="10186"/>
                </a:lnTo>
                <a:lnTo>
                  <a:pt x="4146" y="10158"/>
                </a:lnTo>
                <a:lnTo>
                  <a:pt x="4150" y="10127"/>
                </a:lnTo>
                <a:lnTo>
                  <a:pt x="4154" y="10095"/>
                </a:lnTo>
                <a:lnTo>
                  <a:pt x="4159" y="10061"/>
                </a:lnTo>
                <a:lnTo>
                  <a:pt x="4166" y="10025"/>
                </a:lnTo>
                <a:lnTo>
                  <a:pt x="4180" y="9947"/>
                </a:lnTo>
                <a:lnTo>
                  <a:pt x="4199" y="9862"/>
                </a:lnTo>
                <a:lnTo>
                  <a:pt x="4220" y="9768"/>
                </a:lnTo>
                <a:lnTo>
                  <a:pt x="4246" y="9667"/>
                </a:lnTo>
                <a:lnTo>
                  <a:pt x="4274" y="9559"/>
                </a:lnTo>
                <a:lnTo>
                  <a:pt x="4306" y="9443"/>
                </a:lnTo>
                <a:lnTo>
                  <a:pt x="4341" y="9319"/>
                </a:lnTo>
                <a:lnTo>
                  <a:pt x="4379" y="9188"/>
                </a:lnTo>
                <a:lnTo>
                  <a:pt x="4421" y="9049"/>
                </a:lnTo>
                <a:lnTo>
                  <a:pt x="4467" y="8903"/>
                </a:lnTo>
                <a:lnTo>
                  <a:pt x="4515" y="8748"/>
                </a:lnTo>
                <a:lnTo>
                  <a:pt x="4567" y="8586"/>
                </a:lnTo>
                <a:lnTo>
                  <a:pt x="4593" y="8503"/>
                </a:lnTo>
                <a:lnTo>
                  <a:pt x="4618" y="8421"/>
                </a:lnTo>
                <a:lnTo>
                  <a:pt x="4643" y="8339"/>
                </a:lnTo>
                <a:lnTo>
                  <a:pt x="4668" y="8257"/>
                </a:lnTo>
                <a:lnTo>
                  <a:pt x="4691" y="8175"/>
                </a:lnTo>
                <a:lnTo>
                  <a:pt x="4713" y="8094"/>
                </a:lnTo>
                <a:lnTo>
                  <a:pt x="4734" y="8013"/>
                </a:lnTo>
                <a:lnTo>
                  <a:pt x="4755" y="7932"/>
                </a:lnTo>
                <a:lnTo>
                  <a:pt x="4775" y="7851"/>
                </a:lnTo>
                <a:lnTo>
                  <a:pt x="4794" y="7771"/>
                </a:lnTo>
                <a:lnTo>
                  <a:pt x="4812" y="7691"/>
                </a:lnTo>
                <a:lnTo>
                  <a:pt x="4828" y="7611"/>
                </a:lnTo>
                <a:lnTo>
                  <a:pt x="4845" y="7532"/>
                </a:lnTo>
                <a:lnTo>
                  <a:pt x="4860" y="7452"/>
                </a:lnTo>
                <a:lnTo>
                  <a:pt x="4875" y="7374"/>
                </a:lnTo>
                <a:lnTo>
                  <a:pt x="4889" y="7296"/>
                </a:lnTo>
                <a:lnTo>
                  <a:pt x="4902" y="7217"/>
                </a:lnTo>
                <a:lnTo>
                  <a:pt x="4914" y="7139"/>
                </a:lnTo>
                <a:lnTo>
                  <a:pt x="4925" y="7061"/>
                </a:lnTo>
                <a:lnTo>
                  <a:pt x="4936" y="6983"/>
                </a:lnTo>
                <a:lnTo>
                  <a:pt x="4945" y="6907"/>
                </a:lnTo>
                <a:lnTo>
                  <a:pt x="4955" y="6829"/>
                </a:lnTo>
                <a:lnTo>
                  <a:pt x="4962" y="6753"/>
                </a:lnTo>
                <a:lnTo>
                  <a:pt x="4969" y="6676"/>
                </a:lnTo>
                <a:lnTo>
                  <a:pt x="4976" y="6600"/>
                </a:lnTo>
                <a:lnTo>
                  <a:pt x="4981" y="6524"/>
                </a:lnTo>
                <a:lnTo>
                  <a:pt x="4985" y="6449"/>
                </a:lnTo>
                <a:lnTo>
                  <a:pt x="4989" y="6373"/>
                </a:lnTo>
                <a:lnTo>
                  <a:pt x="4993" y="6299"/>
                </a:lnTo>
                <a:lnTo>
                  <a:pt x="4995" y="6224"/>
                </a:lnTo>
                <a:lnTo>
                  <a:pt x="4996" y="6149"/>
                </a:lnTo>
                <a:lnTo>
                  <a:pt x="4996" y="60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5" name="AutoShape 11"/>
          <p:cNvSpPr>
            <a:spLocks noChangeArrowheads="1"/>
          </p:cNvSpPr>
          <p:nvPr userDrawn="1"/>
        </p:nvSpPr>
        <p:spPr bwMode="auto">
          <a:xfrm>
            <a:off x="1170517" y="331788"/>
            <a:ext cx="9956800" cy="685800"/>
          </a:xfrm>
          <a:prstGeom prst="roundRect">
            <a:avLst>
              <a:gd name="adj" fmla="val 16667"/>
            </a:avLst>
          </a:prstGeom>
          <a:solidFill>
            <a:srgbClr val="8DEB9D"/>
          </a:solidFill>
          <a:ln w="9525">
            <a:solidFill>
              <a:srgbClr val="8DEB9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03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gif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3.vml"/><Relationship Id="rId6" Type="http://schemas.openxmlformats.org/officeDocument/2006/relationships/slide" Target="slide14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42.gif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gif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5.vml"/><Relationship Id="rId6" Type="http://schemas.openxmlformats.org/officeDocument/2006/relationships/slide" Target="slide14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slide" Target="slide14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3" name="Picture 6" descr="F:\HINH ANH\HinhDong\Hoa\h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94384">
            <a:off x="10050463" y="1042988"/>
            <a:ext cx="11366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87464" y="3965575"/>
            <a:ext cx="784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2" y="237332"/>
            <a:ext cx="21590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824413"/>
            <a:ext cx="9145588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7463" y="2151928"/>
            <a:ext cx="9225941" cy="1813647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>
            <a:prstTxWarp prst="textArchUp">
              <a:avLst/>
            </a:prstTxWarp>
            <a:spAutoFit/>
            <a:sp3d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ĐẾN VỚI TIẾT HỌC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18290" y="3331945"/>
            <a:ext cx="8386947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: KHÁI NIỆM VỀ PHÂN SỐ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41432" y="657435"/>
            <a:ext cx="6053327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25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"/>
          <p:cNvGrpSpPr>
            <a:grpSpLocks/>
          </p:cNvGrpSpPr>
          <p:nvPr/>
        </p:nvGrpSpPr>
        <p:grpSpPr bwMode="auto">
          <a:xfrm>
            <a:off x="3200400" y="2057400"/>
            <a:ext cx="6096000" cy="1371600"/>
            <a:chOff x="1676400" y="2133600"/>
            <a:chExt cx="6096000" cy="1371600"/>
          </a:xfrm>
        </p:grpSpPr>
        <p:sp>
          <p:nvSpPr>
            <p:cNvPr id="2" name="Rectangle 12"/>
            <p:cNvSpPr>
              <a:spLocks noChangeArrowheads="1"/>
            </p:cNvSpPr>
            <p:nvPr/>
          </p:nvSpPr>
          <p:spPr bwMode="auto">
            <a:xfrm>
              <a:off x="6553200" y="2133600"/>
              <a:ext cx="609600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676400" y="2133600"/>
              <a:ext cx="6096000" cy="1371600"/>
              <a:chOff x="1676400" y="990600"/>
              <a:chExt cx="6096000" cy="1371600"/>
            </a:xfrm>
          </p:grpSpPr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1676400" y="990600"/>
                <a:ext cx="609600" cy="137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2286000" y="990600"/>
                <a:ext cx="609600" cy="137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2895600" y="990600"/>
                <a:ext cx="609600" cy="137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3" name="Rectangle 7"/>
              <p:cNvSpPr>
                <a:spLocks noChangeArrowheads="1"/>
              </p:cNvSpPr>
              <p:nvPr/>
            </p:nvSpPr>
            <p:spPr bwMode="auto">
              <a:xfrm>
                <a:off x="3505200" y="990600"/>
                <a:ext cx="609600" cy="137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" name="Rectangle 8"/>
              <p:cNvSpPr>
                <a:spLocks noChangeArrowheads="1"/>
              </p:cNvSpPr>
              <p:nvPr/>
            </p:nvSpPr>
            <p:spPr bwMode="auto">
              <a:xfrm>
                <a:off x="4114800" y="990600"/>
                <a:ext cx="609600" cy="137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5" name="Rectangle 9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609600" cy="1371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6" name="Rectangle 10"/>
              <p:cNvSpPr>
                <a:spLocks noChangeArrowheads="1"/>
              </p:cNvSpPr>
              <p:nvPr/>
            </p:nvSpPr>
            <p:spPr bwMode="auto">
              <a:xfrm>
                <a:off x="5334000" y="990600"/>
                <a:ext cx="609600" cy="1371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7" name="Rectangle 11"/>
              <p:cNvSpPr>
                <a:spLocks noChangeArrowheads="1"/>
              </p:cNvSpPr>
              <p:nvPr/>
            </p:nvSpPr>
            <p:spPr bwMode="auto">
              <a:xfrm>
                <a:off x="5943600" y="990600"/>
                <a:ext cx="609600" cy="1371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8" name="Rectangle 13"/>
              <p:cNvSpPr>
                <a:spLocks noChangeArrowheads="1"/>
              </p:cNvSpPr>
              <p:nvPr/>
            </p:nvSpPr>
            <p:spPr bwMode="auto">
              <a:xfrm>
                <a:off x="7162800" y="990600"/>
                <a:ext cx="609600" cy="1371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248400" y="37020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6172200" y="4267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124575" y="41592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657600" y="4953001"/>
            <a:ext cx="48466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là: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 phần m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556126" y="3925888"/>
            <a:ext cx="1141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Viết:</a:t>
            </a:r>
          </a:p>
        </p:txBody>
      </p:sp>
      <p:sp>
        <p:nvSpPr>
          <p:cNvPr id="6153" name="Text Box 5"/>
          <p:cNvSpPr txBox="1">
            <a:spLocks noChangeArrowheads="1"/>
          </p:cNvSpPr>
          <p:nvPr/>
        </p:nvSpPr>
        <p:spPr bwMode="auto">
          <a:xfrm>
            <a:off x="1600200" y="341293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2021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1409C3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5" name="Rectangle 21"/>
          <p:cNvSpPr>
            <a:spLocks noChangeArrowheads="1"/>
          </p:cNvSpPr>
          <p:nvPr/>
        </p:nvSpPr>
        <p:spPr bwMode="auto">
          <a:xfrm>
            <a:off x="1447800" y="12954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156" name="Picture 22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3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730686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/>
      <p:bldP spid="6160" grpId="0"/>
      <p:bldP spid="6161" grpId="0"/>
      <p:bldP spid="61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2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9" b="43999"/>
          <a:stretch>
            <a:fillRect/>
          </a:stretch>
        </p:blipFill>
        <p:spPr bwMode="auto">
          <a:xfrm>
            <a:off x="2514600" y="1447800"/>
            <a:ext cx="2209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054475" y="34734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3978275" y="4038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054475" y="39306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1752600" y="4572001"/>
            <a:ext cx="3848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là: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 phần t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905001" y="3773488"/>
            <a:ext cx="1141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Viết: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382000" y="35496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8382000" y="4114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8229600" y="4006850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867400" y="4572001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là: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bốn m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phần một tr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6765926" y="3773488"/>
            <a:ext cx="1141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Viết: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524000" y="9144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17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ject1"/>
          <p:cNvPicPr>
            <a:picLocks noRot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1421" r="31250" b="2711"/>
          <a:stretch/>
        </p:blipFill>
        <p:spPr bwMode="auto">
          <a:xfrm>
            <a:off x="7092156" y="1467180"/>
            <a:ext cx="2432844" cy="21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7350" y="7620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1409C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89219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  <p:bldP spid="7184" grpId="0"/>
      <p:bldP spid="7186" grpId="0"/>
      <p:bldP spid="7188" grpId="0"/>
      <p:bldP spid="7189" grpId="0"/>
      <p:bldP spid="71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71600" y="2522023"/>
            <a:ext cx="9296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447800" y="3593385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ý: 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ể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ó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ợc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13150" y="2338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1409C3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524000" y="1326524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710750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84325" y="834801"/>
            <a:ext cx="7400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768475" y="1797051"/>
            <a:ext cx="1409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: 3 =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64075" y="1797051"/>
            <a:ext cx="16398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 : 10 =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407275" y="1765301"/>
            <a:ext cx="1409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: 2 =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124200" y="16002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140075" y="21018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3086100" y="2141535"/>
            <a:ext cx="419100" cy="7939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324600" y="16002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188075" y="21018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6264275" y="2149475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8763000" y="15684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8778875" y="20701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8816977" y="2109786"/>
            <a:ext cx="403223" cy="7939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1524000" y="3581401"/>
            <a:ext cx="91440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2362200" y="476885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 =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724400" y="4768851"/>
            <a:ext cx="10239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 =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7467600" y="4737101"/>
            <a:ext cx="1485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2001 =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3260725" y="44958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3276600" y="50736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3200400" y="5095258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5791200" y="449580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5927725" y="50736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5883275" y="51054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8823325" y="44958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2001</a:t>
            </a: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9188450" y="50419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 flipV="1">
            <a:off x="8915400" y="5029200"/>
            <a:ext cx="914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804684" y="2865997"/>
            <a:ext cx="109985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2)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265185261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10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1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0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1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1" dur="2000"/>
                                        <p:tgtEl>
                                          <p:spTgt spid="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8200" grpId="0"/>
      <p:bldP spid="8201" grpId="0"/>
      <p:bldP spid="8202" grpId="0"/>
      <p:bldP spid="8215" grpId="0"/>
      <p:bldP spid="8216" grpId="0"/>
      <p:bldP spid="8217" grpId="0"/>
      <p:bldP spid="8218" grpId="0"/>
      <p:bldP spid="8219" grpId="0"/>
      <p:bldP spid="8220" grpId="0"/>
      <p:bldP spid="82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479550" y="1709737"/>
            <a:ext cx="91440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3)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0.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09800" y="304800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=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048000" y="277969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063875" y="32448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2987675" y="33528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257800" y="301625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=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019800" y="27876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019800" y="32448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6096000" y="33528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818438" y="301625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=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8763000" y="2766042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63000" y="3244850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8915400" y="3352800"/>
            <a:ext cx="6858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524000" y="3798888"/>
            <a:ext cx="9144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4)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0.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2209800" y="495300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=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181600" y="495300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=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8077200" y="4953001"/>
            <a:ext cx="793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=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3032125" y="47561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3048000" y="52578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2971800" y="53340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003925" y="47561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5867400" y="525780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</a:t>
            </a:r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5943600" y="53340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8899525" y="47561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8686800" y="5257800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125</a:t>
            </a:r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>
            <a:off x="8839200" y="53340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1524000" y="9906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tập: Khái niệm về phân số</a:t>
            </a:r>
          </a:p>
        </p:txBody>
      </p:sp>
      <p:pic>
        <p:nvPicPr>
          <p:cNvPr id="6" name="Picture 3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833129" y="9110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1409C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72268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/>
      <p:bldP spid="9223" grpId="0"/>
      <p:bldP spid="9225" grpId="0"/>
      <p:bldP spid="9226" grpId="0"/>
      <p:bldP spid="9227" grpId="0"/>
      <p:bldP spid="9229" grpId="0"/>
      <p:bldP spid="9230" grpId="0"/>
      <p:bldP spid="9231" grpId="0"/>
      <p:bldP spid="9233" grpId="0"/>
      <p:bldP spid="9234" grpId="0"/>
      <p:bldP spid="9237" grpId="0"/>
      <p:bldP spid="9240" grpId="0"/>
      <p:bldP spid="9243" grpId="0"/>
      <p:bldP spid="9244" grpId="0"/>
      <p:bldP spid="9246" grpId="0"/>
      <p:bldP spid="9247" grpId="0"/>
      <p:bldP spid="9249" grpId="0"/>
      <p:bldP spid="92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88" y="758063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611189" y="2312126"/>
            <a:ext cx="42584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THỰC HÀNH</a:t>
            </a:r>
            <a:endParaRPr kumimoji="0" lang="en-US" sz="52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72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8495" y="152494"/>
            <a:ext cx="6232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1.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Đọc các phân số: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409C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65072" y="685800"/>
          <a:ext cx="667975" cy="129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072" y="685800"/>
                        <a:ext cx="667975" cy="1294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08495" y="1937984"/>
          <a:ext cx="100944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5" imgW="279360" imgH="393480" progId="Equation.DSMT4">
                  <p:embed/>
                </p:oleObj>
              </mc:Choice>
              <mc:Fallback>
                <p:oleObj name="Equation" r:id="rId5" imgW="279360" imgH="393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495" y="1937984"/>
                        <a:ext cx="100944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07070" y="3048000"/>
          <a:ext cx="821514" cy="1123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7" imgW="215640" imgH="393480" progId="Equation.DSMT4">
                  <p:embed/>
                </p:oleObj>
              </mc:Choice>
              <mc:Fallback>
                <p:oleObj name="Equation" r:id="rId7" imgW="215640" imgH="393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7070" y="3048000"/>
                        <a:ext cx="821514" cy="1123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106304" y="4120488"/>
          <a:ext cx="838200" cy="11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9" imgW="215640" imgH="393480" progId="Equation.DSMT4">
                  <p:embed/>
                </p:oleObj>
              </mc:Choice>
              <mc:Fallback>
                <p:oleObj name="Equation" r:id="rId9" imgW="215640" imgH="3934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6304" y="4120488"/>
                        <a:ext cx="838200" cy="11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981200" y="5251661"/>
          <a:ext cx="1098122" cy="1160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11" imgW="279360" imgH="393480" progId="Equation.DSMT4">
                  <p:embed/>
                </p:oleObj>
              </mc:Choice>
              <mc:Fallback>
                <p:oleObj name="Equation" r:id="rId11" imgW="279360" imgH="3934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251661"/>
                        <a:ext cx="1098122" cy="11605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928584" y="925776"/>
            <a:ext cx="6232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Năm phần bảy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2068776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Hai mươi lăm phần một trăm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44504" y="3217464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Chín mươi mốt phần ba mươi tám.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71800" y="4292224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Sáu mươi phần mười bảy.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58152" y="5408871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Tám mươi lăm phần một trăm.</a:t>
            </a:r>
          </a:p>
        </p:txBody>
      </p:sp>
    </p:spTree>
    <p:extLst>
      <p:ext uri="{BB962C8B-B14F-4D97-AF65-F5344CB8AC3E}">
        <p14:creationId xmlns:p14="http://schemas.microsoft.com/office/powerpoint/2010/main" val="403684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273248"/>
            <a:ext cx="1013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Nêu tử số và mẫu số của từng phân số trên.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.VnAvant" panose="020BE200000000000000" pitchFamily="34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69819" y="814115"/>
          <a:ext cx="676298" cy="1310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9819" y="814115"/>
                        <a:ext cx="676298" cy="1310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62825" y="2027237"/>
          <a:ext cx="973601" cy="102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279360" imgH="393480" progId="Equation.DSMT4">
                  <p:embed/>
                </p:oleObj>
              </mc:Choice>
              <mc:Fallback>
                <p:oleObj name="Equation" r:id="rId5" imgW="27936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825" y="2027237"/>
                        <a:ext cx="973601" cy="1028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8238" y="3082925"/>
          <a:ext cx="816169" cy="111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7" imgW="215640" imgH="393480" progId="Equation.DSMT4">
                  <p:embed/>
                </p:oleObj>
              </mc:Choice>
              <mc:Fallback>
                <p:oleObj name="Equation" r:id="rId7" imgW="215640" imgH="393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238" y="3082925"/>
                        <a:ext cx="816169" cy="1116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315226" y="4237037"/>
          <a:ext cx="752328" cy="1028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9" imgW="215640" imgH="393480" progId="Equation.DSMT4">
                  <p:embed/>
                </p:oleObj>
              </mc:Choice>
              <mc:Fallback>
                <p:oleObj name="Equation" r:id="rId9" imgW="215640" imgH="393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5226" y="4237037"/>
                        <a:ext cx="752328" cy="1028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162826" y="5286375"/>
          <a:ext cx="8382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11" imgW="279360" imgH="393480" progId="Equation.DSMT4">
                  <p:embed/>
                </p:oleObj>
              </mc:Choice>
              <mc:Fallback>
                <p:oleObj name="Equation" r:id="rId11" imgW="279360" imgH="3934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826" y="5286375"/>
                        <a:ext cx="8382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973154" y="1067464"/>
            <a:ext cx="5274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 số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5;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 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7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1387" y="2212268"/>
            <a:ext cx="6135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 số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25;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 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100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47739" y="3284756"/>
            <a:ext cx="570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 số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91;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 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38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1387" y="4427756"/>
            <a:ext cx="570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 số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60;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 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17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1819" y="5297796"/>
            <a:ext cx="5990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tử số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85;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 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 100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5252" y="1066800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34275" y="1068132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7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41216" y="2209333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25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9530" y="2203703"/>
            <a:ext cx="1045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100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18953" y="3289305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91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75882" y="3281104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38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13920" y="4427517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60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14611" y="4413869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17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9010" y="5297796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85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871549" y="5297796"/>
            <a:ext cx="1045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E200000000000000" pitchFamily="34" charset="0"/>
                <a:ea typeface="+mn-ea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9524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524001" y="1752600"/>
            <a:ext cx="91297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2: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 các th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ươ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 d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ới dạng phân số: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886200" y="2667001"/>
            <a:ext cx="14097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: 5 =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886200" y="3886201"/>
            <a:ext cx="2101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 : 100 =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886200" y="5181601"/>
            <a:ext cx="16398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 : 17 =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470525" y="24701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486400" y="29718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5410200" y="30480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6064250" y="36893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75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943600" y="4191000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6096000" y="42672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775325" y="50292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638800" y="55308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17</a:t>
            </a: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5715000" y="560705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80" name="Text Box 5"/>
          <p:cNvSpPr txBox="1">
            <a:spLocks noChangeArrowheads="1"/>
          </p:cNvSpPr>
          <p:nvPr/>
        </p:nvSpPr>
        <p:spPr bwMode="auto">
          <a:xfrm>
            <a:off x="1585913" y="547689"/>
            <a:ext cx="906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Toán</a:t>
            </a:r>
          </a:p>
        </p:txBody>
      </p:sp>
      <p:pic>
        <p:nvPicPr>
          <p:cNvPr id="11283" name="Picture 20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662602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1" grpId="0"/>
      <p:bldP spid="13322" grpId="0"/>
      <p:bldP spid="13323" grpId="0"/>
      <p:bldP spid="13324" grpId="0"/>
      <p:bldP spid="13326" grpId="0"/>
      <p:bldP spid="13327" grpId="0"/>
      <p:bldP spid="13329" grpId="0"/>
      <p:bldP spid="133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10000" y="3657601"/>
            <a:ext cx="102393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 =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810001" y="4724401"/>
            <a:ext cx="12557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105 =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810000" y="5791201"/>
            <a:ext cx="1485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1000 =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876800" y="342900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32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5029200" y="39306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4953000" y="400685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029200" y="4495800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105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5226050" y="50292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181600" y="51054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410200" y="55626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1000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5759450" y="60960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486400" y="6172200"/>
            <a:ext cx="9906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524001" y="2286000"/>
            <a:ext cx="9129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3: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 các số tự nhiên sau d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ới dạng phân số có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 số là 1:</a:t>
            </a:r>
          </a:p>
        </p:txBody>
      </p:sp>
      <p:sp>
        <p:nvSpPr>
          <p:cNvPr id="12306" name="Rectangle 20"/>
          <p:cNvSpPr>
            <a:spLocks noChangeArrowheads="1"/>
          </p:cNvSpPr>
          <p:nvPr/>
        </p:nvSpPr>
        <p:spPr bwMode="auto">
          <a:xfrm>
            <a:off x="1447800" y="1573727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307" name="Picture 20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19400" y="50430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1409C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33275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  <p:bldP spid="15368" grpId="0"/>
      <p:bldP spid="15369" grpId="0"/>
      <p:bldP spid="15370" grpId="0"/>
      <p:bldP spid="15372" grpId="0"/>
      <p:bldP spid="15373" grpId="0"/>
      <p:bldP spid="15375" grpId="0"/>
      <p:bldP spid="15376" grpId="0"/>
      <p:bldP spid="153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7850" y="1066800"/>
            <a:ext cx="11033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90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657601" y="3810000"/>
            <a:ext cx="12874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1 =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657601" y="5302251"/>
            <a:ext cx="1319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0 =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105400" y="35814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5029200" y="419100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226050" y="56070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5181600" y="5683250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1524000" y="2286000"/>
            <a:ext cx="90820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4: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 số thích hợp vào ô trống :</a:t>
            </a: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5181600" y="5105400"/>
            <a:ext cx="533400" cy="457200"/>
          </a:xfrm>
          <a:prstGeom prst="rect">
            <a:avLst/>
          </a:prstGeom>
          <a:noFill/>
          <a:ln w="9525">
            <a:solidFill>
              <a:srgbClr val="1409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5029200" y="4267200"/>
            <a:ext cx="533400" cy="457200"/>
          </a:xfrm>
          <a:prstGeom prst="rect">
            <a:avLst/>
          </a:prstGeom>
          <a:noFill/>
          <a:ln w="9525">
            <a:solidFill>
              <a:srgbClr val="1409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5073650" y="41592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5257800" y="49974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1509713" y="1573727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329" name="Picture 18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9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819400" y="60876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1409C3"/>
                </a:solidFill>
                <a:latin typeface="Times New Roman" panose="02020603050405020304" pitchFamily="18" charset="0"/>
              </a:rPr>
              <a:t> 2021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err="1">
                <a:solidFill>
                  <a:srgbClr val="1409C3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2800" b="1" dirty="0">
              <a:solidFill>
                <a:srgbClr val="1409C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38133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16392" grpId="0"/>
      <p:bldP spid="16394" grpId="0"/>
      <p:bldP spid="16398" grpId="0"/>
      <p:bldP spid="16402" grpId="0"/>
      <p:bldP spid="16404" grpId="0" animBg="1"/>
      <p:bldP spid="16407" grpId="0" animBg="1"/>
      <p:bldP spid="16408" grpId="0"/>
      <p:bldP spid="164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619125"/>
            <a:ext cx="686435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4838"/>
            <a:ext cx="12192000" cy="1173162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50AB22-24C0-4F06-AAEF-B60BDDA51076}"/>
              </a:ext>
            </a:extLst>
          </p:cNvPr>
          <p:cNvSpPr txBox="1"/>
          <p:nvPr/>
        </p:nvSpPr>
        <p:spPr>
          <a:xfrm>
            <a:off x="3322749" y="2540000"/>
            <a:ext cx="5743977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Hoạt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nối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tiếp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SemiBold SemiConden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3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 rot="16200000">
            <a:off x="7396163" y="2738438"/>
            <a:ext cx="4800600" cy="847725"/>
            <a:chOff x="2350" y="1008"/>
            <a:chExt cx="1826" cy="534"/>
          </a:xfrm>
        </p:grpSpPr>
        <p:pic>
          <p:nvPicPr>
            <p:cNvPr id="8195" name="Picture 3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99" name="Group 7"/>
          <p:cNvGrpSpPr>
            <a:grpSpLocks/>
          </p:cNvGrpSpPr>
          <p:nvPr/>
        </p:nvGrpSpPr>
        <p:grpSpPr bwMode="auto">
          <a:xfrm rot="16200000">
            <a:off x="80963" y="3805238"/>
            <a:ext cx="4800600" cy="847725"/>
            <a:chOff x="2350" y="1008"/>
            <a:chExt cx="1826" cy="534"/>
          </a:xfrm>
        </p:grpSpPr>
        <p:pic>
          <p:nvPicPr>
            <p:cNvPr id="8200" name="Picture 8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3" name="Picture 11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1905000" y="304801"/>
          <a:ext cx="18288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lip" r:id="rId4" imgW="1109880" imgH="818280" progId="MS_ClipArt_Gallery.2">
                  <p:embed/>
                </p:oleObj>
              </mc:Choice>
              <mc:Fallback>
                <p:oleObj name="Clip" r:id="rId4" imgW="1109880" imgH="818280" progId="MS_ClipArt_Gallery.2">
                  <p:embed/>
                  <p:pic>
                    <p:nvPicPr>
                      <p:cNvPr id="820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04801"/>
                        <a:ext cx="18288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74" name="AutoShape 8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601200" y="5562600"/>
            <a:ext cx="685800" cy="533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75" name="Picture 83" descr="Free Clip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00601"/>
            <a:ext cx="12652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6" name="Picture 84" descr="Funny Cartoon B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51745"/>
            <a:ext cx="1143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7" name="AutoShape 85"/>
          <p:cNvSpPr>
            <a:spLocks noChangeArrowheads="1"/>
          </p:cNvSpPr>
          <p:nvPr/>
        </p:nvSpPr>
        <p:spPr bwMode="auto">
          <a:xfrm>
            <a:off x="2560637" y="1519238"/>
            <a:ext cx="5897563" cy="4114800"/>
          </a:xfrm>
          <a:prstGeom prst="cloudCallout">
            <a:avLst>
              <a:gd name="adj1" fmla="val 67134"/>
              <a:gd name="adj2" fmla="val -4879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80" name="WordArt 88"/>
          <p:cNvSpPr>
            <a:spLocks noChangeArrowheads="1" noChangeShapeType="1" noTextEdit="1"/>
          </p:cNvSpPr>
          <p:nvPr/>
        </p:nvSpPr>
        <p:spPr bwMode="auto">
          <a:xfrm>
            <a:off x="2962276" y="2814553"/>
            <a:ext cx="5290342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31.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8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7" grpId="0" animBg="1"/>
      <p:bldP spid="82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7" name="Group 9"/>
          <p:cNvGrpSpPr>
            <a:grpSpLocks/>
          </p:cNvGrpSpPr>
          <p:nvPr/>
        </p:nvGrpSpPr>
        <p:grpSpPr bwMode="auto">
          <a:xfrm rot="16200000">
            <a:off x="7396163" y="2967038"/>
            <a:ext cx="4800600" cy="847725"/>
            <a:chOff x="2350" y="1008"/>
            <a:chExt cx="1826" cy="534"/>
          </a:xfrm>
        </p:grpSpPr>
        <p:pic>
          <p:nvPicPr>
            <p:cNvPr id="7178" name="Picture 10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0" name="Picture 12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1" name="Picture 13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2" name="Group 14"/>
          <p:cNvGrpSpPr>
            <a:grpSpLocks/>
          </p:cNvGrpSpPr>
          <p:nvPr/>
        </p:nvGrpSpPr>
        <p:grpSpPr bwMode="auto">
          <a:xfrm rot="16200000">
            <a:off x="4849274" y="5875471"/>
            <a:ext cx="4800600" cy="847725"/>
            <a:chOff x="2350" y="1008"/>
            <a:chExt cx="1826" cy="534"/>
          </a:xfrm>
        </p:grpSpPr>
        <p:pic>
          <p:nvPicPr>
            <p:cNvPr id="7183" name="Picture 15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4" name="Picture 16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5" name="Picture 17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6" name="Picture 18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7187" name="Object 19"/>
          <p:cNvGraphicFramePr>
            <a:graphicFrameLocks noChangeAspect="1"/>
          </p:cNvGraphicFramePr>
          <p:nvPr/>
        </p:nvGraphicFramePr>
        <p:xfrm>
          <a:off x="1524000" y="304801"/>
          <a:ext cx="18288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lip" r:id="rId4" imgW="1109880" imgH="818280" progId="MS_ClipArt_Gallery.2">
                  <p:embed/>
                </p:oleObj>
              </mc:Choice>
              <mc:Fallback>
                <p:oleObj name="Clip" r:id="rId4" imgW="1109880" imgH="818280" progId="MS_ClipArt_Gallery.2">
                  <p:embed/>
                  <p:pic>
                    <p:nvPicPr>
                      <p:cNvPr id="718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04801"/>
                        <a:ext cx="18288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8" name="Object 20"/>
          <p:cNvGraphicFramePr>
            <a:graphicFrameLocks noChangeAspect="1"/>
          </p:cNvGraphicFramePr>
          <p:nvPr/>
        </p:nvGraphicFramePr>
        <p:xfrm>
          <a:off x="8686800" y="304800"/>
          <a:ext cx="1981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lip" r:id="rId6" imgW="2082600" imgH="3003480" progId="MS_ClipArt_Gallery.2">
                  <p:embed/>
                </p:oleObj>
              </mc:Choice>
              <mc:Fallback>
                <p:oleObj name="Clip" r:id="rId6" imgW="2082600" imgH="3003480" progId="MS_ClipArt_Gallery.2">
                  <p:embed/>
                  <p:pic>
                    <p:nvPicPr>
                      <p:cNvPr id="718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304800"/>
                        <a:ext cx="1981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89" name="Group 21"/>
          <p:cNvGrpSpPr>
            <a:grpSpLocks/>
          </p:cNvGrpSpPr>
          <p:nvPr/>
        </p:nvGrpSpPr>
        <p:grpSpPr bwMode="auto">
          <a:xfrm>
            <a:off x="3536950" y="693738"/>
            <a:ext cx="5410200" cy="5791200"/>
            <a:chOff x="47" y="0"/>
            <a:chExt cx="5713" cy="4320"/>
          </a:xfrm>
        </p:grpSpPr>
        <p:sp>
          <p:nvSpPr>
            <p:cNvPr id="7190" name="Freeform 22"/>
            <p:cNvSpPr>
              <a:spLocks/>
            </p:cNvSpPr>
            <p:nvPr/>
          </p:nvSpPr>
          <p:spPr bwMode="auto">
            <a:xfrm>
              <a:off x="47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auto">
            <a:xfrm>
              <a:off x="2380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auto">
            <a:xfrm>
              <a:off x="2412" y="162"/>
              <a:ext cx="875" cy="114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3" name="Freeform 25"/>
            <p:cNvSpPr>
              <a:spLocks/>
            </p:cNvSpPr>
            <p:nvPr/>
          </p:nvSpPr>
          <p:spPr bwMode="auto">
            <a:xfrm>
              <a:off x="2442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auto">
            <a:xfrm>
              <a:off x="1900" y="245"/>
              <a:ext cx="2005" cy="246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auto">
            <a:xfrm>
              <a:off x="3358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6" name="Freeform 28"/>
            <p:cNvSpPr>
              <a:spLocks/>
            </p:cNvSpPr>
            <p:nvPr/>
          </p:nvSpPr>
          <p:spPr bwMode="auto">
            <a:xfrm>
              <a:off x="2405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auto">
            <a:xfrm>
              <a:off x="3049" y="403"/>
              <a:ext cx="238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8" name="Freeform 30"/>
            <p:cNvSpPr>
              <a:spLocks/>
            </p:cNvSpPr>
            <p:nvPr/>
          </p:nvSpPr>
          <p:spPr bwMode="auto">
            <a:xfrm>
              <a:off x="2201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auto">
            <a:xfrm>
              <a:off x="3059" y="478"/>
              <a:ext cx="177" cy="119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auto">
            <a:xfrm>
              <a:off x="2618" y="498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auto">
            <a:xfrm>
              <a:off x="3074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auto">
            <a:xfrm>
              <a:off x="2645" y="510"/>
              <a:ext cx="115" cy="92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auto">
            <a:xfrm>
              <a:off x="3118" y="523"/>
              <a:ext cx="47" cy="33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auto">
            <a:xfrm>
              <a:off x="2696" y="540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auto">
            <a:xfrm>
              <a:off x="2802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auto">
            <a:xfrm>
              <a:off x="2826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7" name="Freeform 39"/>
            <p:cNvSpPr>
              <a:spLocks/>
            </p:cNvSpPr>
            <p:nvPr/>
          </p:nvSpPr>
          <p:spPr bwMode="auto">
            <a:xfrm>
              <a:off x="2544" y="602"/>
              <a:ext cx="780" cy="251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8" name="Freeform 40"/>
            <p:cNvSpPr>
              <a:spLocks/>
            </p:cNvSpPr>
            <p:nvPr/>
          </p:nvSpPr>
          <p:spPr bwMode="auto">
            <a:xfrm>
              <a:off x="3135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9" name="Freeform 41"/>
            <p:cNvSpPr>
              <a:spLocks/>
            </p:cNvSpPr>
            <p:nvPr/>
          </p:nvSpPr>
          <p:spPr bwMode="auto">
            <a:xfrm>
              <a:off x="2677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0" name="Freeform 42"/>
            <p:cNvSpPr>
              <a:spLocks/>
            </p:cNvSpPr>
            <p:nvPr/>
          </p:nvSpPr>
          <p:spPr bwMode="auto">
            <a:xfrm>
              <a:off x="2971" y="711"/>
              <a:ext cx="159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1" name="Freeform 43"/>
            <p:cNvSpPr>
              <a:spLocks/>
            </p:cNvSpPr>
            <p:nvPr/>
          </p:nvSpPr>
          <p:spPr bwMode="auto">
            <a:xfrm>
              <a:off x="2795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2" name="Freeform 44"/>
            <p:cNvSpPr>
              <a:spLocks/>
            </p:cNvSpPr>
            <p:nvPr/>
          </p:nvSpPr>
          <p:spPr bwMode="auto">
            <a:xfrm>
              <a:off x="2758" y="861"/>
              <a:ext cx="968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3" name="Freeform 45"/>
            <p:cNvSpPr>
              <a:spLocks/>
            </p:cNvSpPr>
            <p:nvPr/>
          </p:nvSpPr>
          <p:spPr bwMode="auto">
            <a:xfrm>
              <a:off x="2196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4" name="Freeform 46"/>
            <p:cNvSpPr>
              <a:spLocks/>
            </p:cNvSpPr>
            <p:nvPr/>
          </p:nvSpPr>
          <p:spPr bwMode="auto">
            <a:xfrm>
              <a:off x="569" y="996"/>
              <a:ext cx="4652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5" name="Freeform 47"/>
            <p:cNvSpPr>
              <a:spLocks/>
            </p:cNvSpPr>
            <p:nvPr/>
          </p:nvSpPr>
          <p:spPr bwMode="auto">
            <a:xfrm>
              <a:off x="2361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6" name="Freeform 48"/>
            <p:cNvSpPr>
              <a:spLocks/>
            </p:cNvSpPr>
            <p:nvPr/>
          </p:nvSpPr>
          <p:spPr bwMode="auto">
            <a:xfrm>
              <a:off x="2537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7" name="Freeform 49"/>
            <p:cNvSpPr>
              <a:spLocks/>
            </p:cNvSpPr>
            <p:nvPr/>
          </p:nvSpPr>
          <p:spPr bwMode="auto">
            <a:xfrm>
              <a:off x="3162" y="1091"/>
              <a:ext cx="213" cy="28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8" name="Freeform 50"/>
            <p:cNvSpPr>
              <a:spLocks/>
            </p:cNvSpPr>
            <p:nvPr/>
          </p:nvSpPr>
          <p:spPr bwMode="auto">
            <a:xfrm>
              <a:off x="579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9" name="Freeform 51"/>
            <p:cNvSpPr>
              <a:spLocks/>
            </p:cNvSpPr>
            <p:nvPr/>
          </p:nvSpPr>
          <p:spPr bwMode="auto">
            <a:xfrm>
              <a:off x="5052" y="1687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0" name="Freeform 52"/>
            <p:cNvSpPr>
              <a:spLocks/>
            </p:cNvSpPr>
            <p:nvPr/>
          </p:nvSpPr>
          <p:spPr bwMode="auto">
            <a:xfrm>
              <a:off x="721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1" name="Freeform 53"/>
            <p:cNvSpPr>
              <a:spLocks/>
            </p:cNvSpPr>
            <p:nvPr/>
          </p:nvSpPr>
          <p:spPr bwMode="auto">
            <a:xfrm>
              <a:off x="5035" y="1781"/>
              <a:ext cx="162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2" name="Freeform 54"/>
            <p:cNvSpPr>
              <a:spLocks/>
            </p:cNvSpPr>
            <p:nvPr/>
          </p:nvSpPr>
          <p:spPr bwMode="auto">
            <a:xfrm>
              <a:off x="552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3" name="Freeform 55"/>
            <p:cNvSpPr>
              <a:spLocks/>
            </p:cNvSpPr>
            <p:nvPr/>
          </p:nvSpPr>
          <p:spPr bwMode="auto">
            <a:xfrm>
              <a:off x="2079" y="1910"/>
              <a:ext cx="3125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4" name="Freeform 56"/>
            <p:cNvSpPr>
              <a:spLocks/>
            </p:cNvSpPr>
            <p:nvPr/>
          </p:nvSpPr>
          <p:spPr bwMode="auto">
            <a:xfrm>
              <a:off x="3250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5" name="Freeform 57"/>
            <p:cNvSpPr>
              <a:spLocks/>
            </p:cNvSpPr>
            <p:nvPr/>
          </p:nvSpPr>
          <p:spPr bwMode="auto">
            <a:xfrm>
              <a:off x="3412" y="3749"/>
              <a:ext cx="47" cy="15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6" name="Freeform 58"/>
            <p:cNvSpPr>
              <a:spLocks/>
            </p:cNvSpPr>
            <p:nvPr/>
          </p:nvSpPr>
          <p:spPr bwMode="auto">
            <a:xfrm>
              <a:off x="3491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7" name="Freeform 59"/>
            <p:cNvSpPr>
              <a:spLocks/>
            </p:cNvSpPr>
            <p:nvPr/>
          </p:nvSpPr>
          <p:spPr bwMode="auto">
            <a:xfrm>
              <a:off x="3613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8" name="Freeform 60"/>
            <p:cNvSpPr>
              <a:spLocks/>
            </p:cNvSpPr>
            <p:nvPr/>
          </p:nvSpPr>
          <p:spPr bwMode="auto">
            <a:xfrm>
              <a:off x="3748" y="3746"/>
              <a:ext cx="176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9" name="Freeform 61"/>
            <p:cNvSpPr>
              <a:spLocks/>
            </p:cNvSpPr>
            <p:nvPr/>
          </p:nvSpPr>
          <p:spPr bwMode="auto">
            <a:xfrm>
              <a:off x="3905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0" name="Freeform 62"/>
            <p:cNvSpPr>
              <a:spLocks/>
            </p:cNvSpPr>
            <p:nvPr/>
          </p:nvSpPr>
          <p:spPr bwMode="auto">
            <a:xfrm>
              <a:off x="3772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1" name="Freeform 63"/>
            <p:cNvSpPr>
              <a:spLocks/>
            </p:cNvSpPr>
            <p:nvPr/>
          </p:nvSpPr>
          <p:spPr bwMode="auto">
            <a:xfrm>
              <a:off x="3206" y="3888"/>
              <a:ext cx="218" cy="144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2" name="Freeform 64"/>
            <p:cNvSpPr>
              <a:spLocks/>
            </p:cNvSpPr>
            <p:nvPr/>
          </p:nvSpPr>
          <p:spPr bwMode="auto">
            <a:xfrm>
              <a:off x="3824" y="3917"/>
              <a:ext cx="213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3" name="Freeform 65"/>
            <p:cNvSpPr>
              <a:spLocks/>
            </p:cNvSpPr>
            <p:nvPr/>
          </p:nvSpPr>
          <p:spPr bwMode="auto">
            <a:xfrm>
              <a:off x="3949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4" name="Freeform 66"/>
            <p:cNvSpPr>
              <a:spLocks/>
            </p:cNvSpPr>
            <p:nvPr/>
          </p:nvSpPr>
          <p:spPr bwMode="auto">
            <a:xfrm>
              <a:off x="3464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5" name="Freeform 67"/>
            <p:cNvSpPr>
              <a:spLocks/>
            </p:cNvSpPr>
            <p:nvPr/>
          </p:nvSpPr>
          <p:spPr bwMode="auto">
            <a:xfrm>
              <a:off x="2140" y="3743"/>
              <a:ext cx="101" cy="121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6" name="Freeform 68"/>
            <p:cNvSpPr>
              <a:spLocks/>
            </p:cNvSpPr>
            <p:nvPr/>
          </p:nvSpPr>
          <p:spPr bwMode="auto">
            <a:xfrm>
              <a:off x="2258" y="3747"/>
              <a:ext cx="122" cy="13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7" name="Freeform 69"/>
            <p:cNvSpPr>
              <a:spLocks/>
            </p:cNvSpPr>
            <p:nvPr/>
          </p:nvSpPr>
          <p:spPr bwMode="auto">
            <a:xfrm>
              <a:off x="2405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8" name="Freeform 70"/>
            <p:cNvSpPr>
              <a:spLocks/>
            </p:cNvSpPr>
            <p:nvPr/>
          </p:nvSpPr>
          <p:spPr bwMode="auto">
            <a:xfrm>
              <a:off x="2184" y="3977"/>
              <a:ext cx="275" cy="147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9" name="Freeform 71"/>
            <p:cNvSpPr>
              <a:spLocks/>
            </p:cNvSpPr>
            <p:nvPr/>
          </p:nvSpPr>
          <p:spPr bwMode="auto">
            <a:xfrm>
              <a:off x="1611" y="3893"/>
              <a:ext cx="272" cy="151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40" name="Freeform 72"/>
            <p:cNvSpPr>
              <a:spLocks/>
            </p:cNvSpPr>
            <p:nvPr/>
          </p:nvSpPr>
          <p:spPr bwMode="auto">
            <a:xfrm>
              <a:off x="1824" y="4015"/>
              <a:ext cx="309" cy="109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41" name="Freeform 73"/>
            <p:cNvSpPr>
              <a:spLocks/>
            </p:cNvSpPr>
            <p:nvPr/>
          </p:nvSpPr>
          <p:spPr bwMode="auto">
            <a:xfrm>
              <a:off x="1839" y="4058"/>
              <a:ext cx="451" cy="176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242" name="Group 74"/>
            <p:cNvGrpSpPr>
              <a:grpSpLocks/>
            </p:cNvGrpSpPr>
            <p:nvPr/>
          </p:nvGrpSpPr>
          <p:grpSpPr bwMode="auto">
            <a:xfrm rot="-665025">
              <a:off x="1241" y="3611"/>
              <a:ext cx="1166" cy="666"/>
              <a:chOff x="1226" y="3481"/>
              <a:chExt cx="1166" cy="666"/>
            </a:xfrm>
          </p:grpSpPr>
          <p:sp>
            <p:nvSpPr>
              <p:cNvPr id="7243" name="Freeform 75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4" name="Freeform 76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5" name="Freeform 77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46" name="Rectangle 78"/>
            <p:cNvSpPr>
              <a:spLocks noChangeArrowheads="1"/>
            </p:cNvSpPr>
            <p:nvPr/>
          </p:nvSpPr>
          <p:spPr bwMode="auto">
            <a:xfrm>
              <a:off x="717" y="1238"/>
              <a:ext cx="4338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247" name="Group 79"/>
            <p:cNvGrpSpPr>
              <a:grpSpLocks/>
            </p:cNvGrpSpPr>
            <p:nvPr/>
          </p:nvGrpSpPr>
          <p:grpSpPr bwMode="auto">
            <a:xfrm>
              <a:off x="226" y="1515"/>
              <a:ext cx="5350" cy="528"/>
              <a:chOff x="211" y="1521"/>
              <a:chExt cx="5350" cy="528"/>
            </a:xfrm>
          </p:grpSpPr>
          <p:sp>
            <p:nvSpPr>
              <p:cNvPr id="7248" name="Freeform 80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9" name="Freeform 81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0" name="Freeform 82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1" name="Freeform 83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2" name="Freeform 84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3" name="Freeform 85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4" name="Freeform 86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5" name="Freeform 87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4419601" y="2476501"/>
            <a:ext cx="374967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 NHIÊN RỒI.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BẠN LÀ PHÂN SỐ :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59" name="AutoShape 9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601200" y="5562600"/>
            <a:ext cx="685800" cy="533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 Box 14"/>
          <p:cNvSpPr txBox="1">
            <a:spLocks noChangeArrowheads="1"/>
          </p:cNvSpPr>
          <p:nvPr/>
        </p:nvSpPr>
        <p:spPr bwMode="auto">
          <a:xfrm>
            <a:off x="6064250" y="36893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31</a:t>
            </a:r>
          </a:p>
        </p:txBody>
      </p:sp>
      <p:sp>
        <p:nvSpPr>
          <p:cNvPr id="85" name="Text Box 15"/>
          <p:cNvSpPr txBox="1">
            <a:spLocks noChangeArrowheads="1"/>
          </p:cNvSpPr>
          <p:nvPr/>
        </p:nvSpPr>
        <p:spPr bwMode="auto">
          <a:xfrm>
            <a:off x="6213902" y="4191000"/>
            <a:ext cx="4154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1</a:t>
            </a:r>
          </a:p>
        </p:txBody>
      </p:sp>
      <p:sp>
        <p:nvSpPr>
          <p:cNvPr id="86" name="Line 14"/>
          <p:cNvSpPr>
            <a:spLocks noChangeShapeType="1"/>
          </p:cNvSpPr>
          <p:nvPr/>
        </p:nvSpPr>
        <p:spPr bwMode="auto">
          <a:xfrm>
            <a:off x="6113138" y="4277503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 rot="16200000">
            <a:off x="7396163" y="2738438"/>
            <a:ext cx="4800600" cy="847725"/>
            <a:chOff x="2350" y="1008"/>
            <a:chExt cx="1826" cy="534"/>
          </a:xfrm>
        </p:grpSpPr>
        <p:pic>
          <p:nvPicPr>
            <p:cNvPr id="8195" name="Picture 3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99" name="Group 7"/>
          <p:cNvGrpSpPr>
            <a:grpSpLocks/>
          </p:cNvGrpSpPr>
          <p:nvPr/>
        </p:nvGrpSpPr>
        <p:grpSpPr bwMode="auto">
          <a:xfrm rot="16200000">
            <a:off x="80963" y="3805238"/>
            <a:ext cx="4800600" cy="847725"/>
            <a:chOff x="2350" y="1008"/>
            <a:chExt cx="1826" cy="534"/>
          </a:xfrm>
        </p:grpSpPr>
        <p:pic>
          <p:nvPicPr>
            <p:cNvPr id="8200" name="Picture 8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3" name="Picture 11" descr="SPARKLE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1905000" y="304801"/>
          <a:ext cx="18288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lip" r:id="rId4" imgW="1109880" imgH="818280" progId="MS_ClipArt_Gallery.2">
                  <p:embed/>
                </p:oleObj>
              </mc:Choice>
              <mc:Fallback>
                <p:oleObj name="Clip" r:id="rId4" imgW="1109880" imgH="818280" progId="MS_ClipArt_Gallery.2">
                  <p:embed/>
                  <p:pic>
                    <p:nvPicPr>
                      <p:cNvPr id="820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04801"/>
                        <a:ext cx="18288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74" name="AutoShape 8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601200" y="5562600"/>
            <a:ext cx="685800" cy="533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75" name="Picture 83" descr="Free Clip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00601"/>
            <a:ext cx="12652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76" name="Picture 84" descr="Funny Cartoon B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51745"/>
            <a:ext cx="1143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7" name="AutoShape 85"/>
          <p:cNvSpPr>
            <a:spLocks noChangeArrowheads="1"/>
          </p:cNvSpPr>
          <p:nvPr/>
        </p:nvSpPr>
        <p:spPr bwMode="auto">
          <a:xfrm>
            <a:off x="2560637" y="1519238"/>
            <a:ext cx="5897563" cy="4114800"/>
          </a:xfrm>
          <a:prstGeom prst="cloudCallout">
            <a:avLst>
              <a:gd name="adj1" fmla="val 67134"/>
              <a:gd name="adj2" fmla="val -4879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80" name="WordArt 88"/>
          <p:cNvSpPr>
            <a:spLocks noChangeArrowheads="1" noChangeShapeType="1" noTextEdit="1"/>
          </p:cNvSpPr>
          <p:nvPr/>
        </p:nvSpPr>
        <p:spPr bwMode="auto">
          <a:xfrm>
            <a:off x="3332163" y="2807089"/>
            <a:ext cx="4701382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 là 1.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có thể biến tôi thành phân số được chứ!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2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7" name="Object 19"/>
          <p:cNvGraphicFramePr>
            <a:graphicFrameLocks noChangeAspect="1"/>
          </p:cNvGraphicFramePr>
          <p:nvPr/>
        </p:nvGraphicFramePr>
        <p:xfrm>
          <a:off x="1524000" y="304801"/>
          <a:ext cx="18288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lip" r:id="rId3" imgW="1109880" imgH="818280" progId="MS_ClipArt_Gallery.2">
                  <p:embed/>
                </p:oleObj>
              </mc:Choice>
              <mc:Fallback>
                <p:oleObj name="Clip" r:id="rId3" imgW="1109880" imgH="818280" progId="MS_ClipArt_Gallery.2">
                  <p:embed/>
                  <p:pic>
                    <p:nvPicPr>
                      <p:cNvPr id="718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04801"/>
                        <a:ext cx="18288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8" name="Object 20"/>
          <p:cNvGraphicFramePr>
            <a:graphicFrameLocks noChangeAspect="1"/>
          </p:cNvGraphicFramePr>
          <p:nvPr/>
        </p:nvGraphicFramePr>
        <p:xfrm>
          <a:off x="8686800" y="304800"/>
          <a:ext cx="1981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lip" r:id="rId5" imgW="2082600" imgH="3003480" progId="MS_ClipArt_Gallery.2">
                  <p:embed/>
                </p:oleObj>
              </mc:Choice>
              <mc:Fallback>
                <p:oleObj name="Clip" r:id="rId5" imgW="2082600" imgH="3003480" progId="MS_ClipArt_Gallery.2">
                  <p:embed/>
                  <p:pic>
                    <p:nvPicPr>
                      <p:cNvPr id="718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304800"/>
                        <a:ext cx="1981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89" name="Group 21"/>
          <p:cNvGrpSpPr>
            <a:grpSpLocks/>
          </p:cNvGrpSpPr>
          <p:nvPr/>
        </p:nvGrpSpPr>
        <p:grpSpPr bwMode="auto">
          <a:xfrm>
            <a:off x="3536950" y="693738"/>
            <a:ext cx="5410200" cy="5791200"/>
            <a:chOff x="47" y="0"/>
            <a:chExt cx="5713" cy="4320"/>
          </a:xfrm>
        </p:grpSpPr>
        <p:sp>
          <p:nvSpPr>
            <p:cNvPr id="7190" name="Freeform 22"/>
            <p:cNvSpPr>
              <a:spLocks/>
            </p:cNvSpPr>
            <p:nvPr/>
          </p:nvSpPr>
          <p:spPr bwMode="auto">
            <a:xfrm>
              <a:off x="47" y="0"/>
              <a:ext cx="5713" cy="4320"/>
            </a:xfrm>
            <a:custGeom>
              <a:avLst/>
              <a:gdLst>
                <a:gd name="T0" fmla="*/ 3365 w 5713"/>
                <a:gd name="T1" fmla="*/ 58 h 4320"/>
                <a:gd name="T2" fmla="*/ 3390 w 5713"/>
                <a:gd name="T3" fmla="*/ 142 h 4320"/>
                <a:gd name="T4" fmla="*/ 3613 w 5713"/>
                <a:gd name="T5" fmla="*/ 187 h 4320"/>
                <a:gd name="T6" fmla="*/ 4015 w 5713"/>
                <a:gd name="T7" fmla="*/ 178 h 4320"/>
                <a:gd name="T8" fmla="*/ 4051 w 5713"/>
                <a:gd name="T9" fmla="*/ 310 h 4320"/>
                <a:gd name="T10" fmla="*/ 3735 w 5713"/>
                <a:gd name="T11" fmla="*/ 420 h 4320"/>
                <a:gd name="T12" fmla="*/ 3794 w 5713"/>
                <a:gd name="T13" fmla="*/ 514 h 4320"/>
                <a:gd name="T14" fmla="*/ 3699 w 5713"/>
                <a:gd name="T15" fmla="*/ 610 h 4320"/>
                <a:gd name="T16" fmla="*/ 3576 w 5713"/>
                <a:gd name="T17" fmla="*/ 663 h 4320"/>
                <a:gd name="T18" fmla="*/ 3529 w 5713"/>
                <a:gd name="T19" fmla="*/ 765 h 4320"/>
                <a:gd name="T20" fmla="*/ 3699 w 5713"/>
                <a:gd name="T21" fmla="*/ 779 h 4320"/>
                <a:gd name="T22" fmla="*/ 3838 w 5713"/>
                <a:gd name="T23" fmla="*/ 866 h 4320"/>
                <a:gd name="T24" fmla="*/ 3855 w 5713"/>
                <a:gd name="T25" fmla="*/ 996 h 4320"/>
                <a:gd name="T26" fmla="*/ 4086 w 5713"/>
                <a:gd name="T27" fmla="*/ 1008 h 4320"/>
                <a:gd name="T28" fmla="*/ 4093 w 5713"/>
                <a:gd name="T29" fmla="*/ 1019 h 4320"/>
                <a:gd name="T30" fmla="*/ 4213 w 5713"/>
                <a:gd name="T31" fmla="*/ 990 h 4320"/>
                <a:gd name="T32" fmla="*/ 4402 w 5713"/>
                <a:gd name="T33" fmla="*/ 1022 h 4320"/>
                <a:gd name="T34" fmla="*/ 5351 w 5713"/>
                <a:gd name="T35" fmla="*/ 1452 h 4320"/>
                <a:gd name="T36" fmla="*/ 5642 w 5713"/>
                <a:gd name="T37" fmla="*/ 1563 h 4320"/>
                <a:gd name="T38" fmla="*/ 5637 w 5713"/>
                <a:gd name="T39" fmla="*/ 1877 h 4320"/>
                <a:gd name="T40" fmla="*/ 5417 w 5713"/>
                <a:gd name="T41" fmla="*/ 2071 h 4320"/>
                <a:gd name="T42" fmla="*/ 5321 w 5713"/>
                <a:gd name="T43" fmla="*/ 2666 h 4320"/>
                <a:gd name="T44" fmla="*/ 5311 w 5713"/>
                <a:gd name="T45" fmla="*/ 2755 h 4320"/>
                <a:gd name="T46" fmla="*/ 4581 w 5713"/>
                <a:gd name="T47" fmla="*/ 3818 h 4320"/>
                <a:gd name="T48" fmla="*/ 4260 w 5713"/>
                <a:gd name="T49" fmla="*/ 3877 h 4320"/>
                <a:gd name="T50" fmla="*/ 4554 w 5713"/>
                <a:gd name="T51" fmla="*/ 4005 h 4320"/>
                <a:gd name="T52" fmla="*/ 4525 w 5713"/>
                <a:gd name="T53" fmla="*/ 4188 h 4320"/>
                <a:gd name="T54" fmla="*/ 3961 w 5713"/>
                <a:gd name="T55" fmla="*/ 4303 h 4320"/>
                <a:gd name="T56" fmla="*/ 3451 w 5713"/>
                <a:gd name="T57" fmla="*/ 4237 h 4320"/>
                <a:gd name="T58" fmla="*/ 3194 w 5713"/>
                <a:gd name="T59" fmla="*/ 4093 h 4320"/>
                <a:gd name="T60" fmla="*/ 2990 w 5713"/>
                <a:gd name="T61" fmla="*/ 3942 h 4320"/>
                <a:gd name="T62" fmla="*/ 3034 w 5713"/>
                <a:gd name="T63" fmla="*/ 3838 h 4320"/>
                <a:gd name="T64" fmla="*/ 2789 w 5713"/>
                <a:gd name="T65" fmla="*/ 3815 h 4320"/>
                <a:gd name="T66" fmla="*/ 2632 w 5713"/>
                <a:gd name="T67" fmla="*/ 3852 h 4320"/>
                <a:gd name="T68" fmla="*/ 2598 w 5713"/>
                <a:gd name="T69" fmla="*/ 3974 h 4320"/>
                <a:gd name="T70" fmla="*/ 2478 w 5713"/>
                <a:gd name="T71" fmla="*/ 4184 h 4320"/>
                <a:gd name="T72" fmla="*/ 2169 w 5713"/>
                <a:gd name="T73" fmla="*/ 4316 h 4320"/>
                <a:gd name="T74" fmla="*/ 1723 w 5713"/>
                <a:gd name="T75" fmla="*/ 4236 h 4320"/>
                <a:gd name="T76" fmla="*/ 1515 w 5713"/>
                <a:gd name="T77" fmla="*/ 4069 h 4320"/>
                <a:gd name="T78" fmla="*/ 1203 w 5713"/>
                <a:gd name="T79" fmla="*/ 3952 h 4320"/>
                <a:gd name="T80" fmla="*/ 1017 w 5713"/>
                <a:gd name="T81" fmla="*/ 3803 h 4320"/>
                <a:gd name="T82" fmla="*/ 154 w 5713"/>
                <a:gd name="T83" fmla="*/ 2099 h 4320"/>
                <a:gd name="T84" fmla="*/ 5 w 5713"/>
                <a:gd name="T85" fmla="*/ 1861 h 4320"/>
                <a:gd name="T86" fmla="*/ 365 w 5713"/>
                <a:gd name="T87" fmla="*/ 1116 h 4320"/>
                <a:gd name="T88" fmla="*/ 870 w 5713"/>
                <a:gd name="T89" fmla="*/ 1116 h 4320"/>
                <a:gd name="T90" fmla="*/ 1395 w 5713"/>
                <a:gd name="T91" fmla="*/ 1046 h 4320"/>
                <a:gd name="T92" fmla="*/ 1497 w 5713"/>
                <a:gd name="T93" fmla="*/ 992 h 4320"/>
                <a:gd name="T94" fmla="*/ 1664 w 5713"/>
                <a:gd name="T95" fmla="*/ 999 h 4320"/>
                <a:gd name="T96" fmla="*/ 1814 w 5713"/>
                <a:gd name="T97" fmla="*/ 995 h 4320"/>
                <a:gd name="T98" fmla="*/ 2017 w 5713"/>
                <a:gd name="T99" fmla="*/ 866 h 4320"/>
                <a:gd name="T100" fmla="*/ 2260 w 5713"/>
                <a:gd name="T101" fmla="*/ 782 h 4320"/>
                <a:gd name="T102" fmla="*/ 2191 w 5713"/>
                <a:gd name="T103" fmla="*/ 726 h 4320"/>
                <a:gd name="T104" fmla="*/ 2056 w 5713"/>
                <a:gd name="T105" fmla="*/ 670 h 4320"/>
                <a:gd name="T106" fmla="*/ 2044 w 5713"/>
                <a:gd name="T107" fmla="*/ 612 h 4320"/>
                <a:gd name="T108" fmla="*/ 1973 w 5713"/>
                <a:gd name="T109" fmla="*/ 575 h 4320"/>
                <a:gd name="T110" fmla="*/ 1870 w 5713"/>
                <a:gd name="T111" fmla="*/ 557 h 4320"/>
                <a:gd name="T112" fmla="*/ 1689 w 5713"/>
                <a:gd name="T113" fmla="*/ 406 h 4320"/>
                <a:gd name="T114" fmla="*/ 2125 w 5713"/>
                <a:gd name="T115" fmla="*/ 336 h 4320"/>
                <a:gd name="T116" fmla="*/ 2740 w 5713"/>
                <a:gd name="T117" fmla="*/ 3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13" h="4320">
                  <a:moveTo>
                    <a:pt x="3348" y="0"/>
                  </a:moveTo>
                  <a:lnTo>
                    <a:pt x="3355" y="8"/>
                  </a:lnTo>
                  <a:lnTo>
                    <a:pt x="3360" y="16"/>
                  </a:lnTo>
                  <a:lnTo>
                    <a:pt x="3363" y="24"/>
                  </a:lnTo>
                  <a:lnTo>
                    <a:pt x="3365" y="32"/>
                  </a:lnTo>
                  <a:lnTo>
                    <a:pt x="3365" y="40"/>
                  </a:lnTo>
                  <a:lnTo>
                    <a:pt x="3365" y="48"/>
                  </a:lnTo>
                  <a:lnTo>
                    <a:pt x="3365" y="58"/>
                  </a:lnTo>
                  <a:lnTo>
                    <a:pt x="3365" y="66"/>
                  </a:lnTo>
                  <a:lnTo>
                    <a:pt x="3368" y="74"/>
                  </a:lnTo>
                  <a:lnTo>
                    <a:pt x="3373" y="83"/>
                  </a:lnTo>
                  <a:lnTo>
                    <a:pt x="3375" y="95"/>
                  </a:lnTo>
                  <a:lnTo>
                    <a:pt x="3377" y="107"/>
                  </a:lnTo>
                  <a:lnTo>
                    <a:pt x="3380" y="119"/>
                  </a:lnTo>
                  <a:lnTo>
                    <a:pt x="3385" y="131"/>
                  </a:lnTo>
                  <a:lnTo>
                    <a:pt x="3390" y="142"/>
                  </a:lnTo>
                  <a:lnTo>
                    <a:pt x="3395" y="154"/>
                  </a:lnTo>
                  <a:lnTo>
                    <a:pt x="3402" y="165"/>
                  </a:lnTo>
                  <a:lnTo>
                    <a:pt x="3409" y="175"/>
                  </a:lnTo>
                  <a:lnTo>
                    <a:pt x="3417" y="187"/>
                  </a:lnTo>
                  <a:lnTo>
                    <a:pt x="3424" y="197"/>
                  </a:lnTo>
                  <a:lnTo>
                    <a:pt x="3493" y="195"/>
                  </a:lnTo>
                  <a:lnTo>
                    <a:pt x="3554" y="191"/>
                  </a:lnTo>
                  <a:lnTo>
                    <a:pt x="3613" y="187"/>
                  </a:lnTo>
                  <a:lnTo>
                    <a:pt x="3667" y="182"/>
                  </a:lnTo>
                  <a:lnTo>
                    <a:pt x="3721" y="179"/>
                  </a:lnTo>
                  <a:lnTo>
                    <a:pt x="3775" y="174"/>
                  </a:lnTo>
                  <a:lnTo>
                    <a:pt x="3831" y="170"/>
                  </a:lnTo>
                  <a:lnTo>
                    <a:pt x="3887" y="166"/>
                  </a:lnTo>
                  <a:lnTo>
                    <a:pt x="3946" y="164"/>
                  </a:lnTo>
                  <a:lnTo>
                    <a:pt x="4010" y="162"/>
                  </a:lnTo>
                  <a:lnTo>
                    <a:pt x="4015" y="178"/>
                  </a:lnTo>
                  <a:lnTo>
                    <a:pt x="4020" y="195"/>
                  </a:lnTo>
                  <a:lnTo>
                    <a:pt x="4025" y="211"/>
                  </a:lnTo>
                  <a:lnTo>
                    <a:pt x="4029" y="228"/>
                  </a:lnTo>
                  <a:lnTo>
                    <a:pt x="4037" y="244"/>
                  </a:lnTo>
                  <a:lnTo>
                    <a:pt x="4042" y="261"/>
                  </a:lnTo>
                  <a:lnTo>
                    <a:pt x="4044" y="277"/>
                  </a:lnTo>
                  <a:lnTo>
                    <a:pt x="4049" y="294"/>
                  </a:lnTo>
                  <a:lnTo>
                    <a:pt x="4051" y="310"/>
                  </a:lnTo>
                  <a:lnTo>
                    <a:pt x="4054" y="326"/>
                  </a:lnTo>
                  <a:lnTo>
                    <a:pt x="3701" y="371"/>
                  </a:lnTo>
                  <a:lnTo>
                    <a:pt x="3689" y="381"/>
                  </a:lnTo>
                  <a:lnTo>
                    <a:pt x="3686" y="390"/>
                  </a:lnTo>
                  <a:lnTo>
                    <a:pt x="3694" y="398"/>
                  </a:lnTo>
                  <a:lnTo>
                    <a:pt x="3703" y="406"/>
                  </a:lnTo>
                  <a:lnTo>
                    <a:pt x="3718" y="413"/>
                  </a:lnTo>
                  <a:lnTo>
                    <a:pt x="3735" y="420"/>
                  </a:lnTo>
                  <a:lnTo>
                    <a:pt x="3752" y="427"/>
                  </a:lnTo>
                  <a:lnTo>
                    <a:pt x="3770" y="435"/>
                  </a:lnTo>
                  <a:lnTo>
                    <a:pt x="3782" y="443"/>
                  </a:lnTo>
                  <a:lnTo>
                    <a:pt x="3789" y="453"/>
                  </a:lnTo>
                  <a:lnTo>
                    <a:pt x="3797" y="468"/>
                  </a:lnTo>
                  <a:lnTo>
                    <a:pt x="3799" y="484"/>
                  </a:lnTo>
                  <a:lnTo>
                    <a:pt x="3797" y="499"/>
                  </a:lnTo>
                  <a:lnTo>
                    <a:pt x="3794" y="514"/>
                  </a:lnTo>
                  <a:lnTo>
                    <a:pt x="3787" y="528"/>
                  </a:lnTo>
                  <a:lnTo>
                    <a:pt x="3777" y="542"/>
                  </a:lnTo>
                  <a:lnTo>
                    <a:pt x="3767" y="556"/>
                  </a:lnTo>
                  <a:lnTo>
                    <a:pt x="3755" y="570"/>
                  </a:lnTo>
                  <a:lnTo>
                    <a:pt x="3740" y="582"/>
                  </a:lnTo>
                  <a:lnTo>
                    <a:pt x="3725" y="594"/>
                  </a:lnTo>
                  <a:lnTo>
                    <a:pt x="3713" y="603"/>
                  </a:lnTo>
                  <a:lnTo>
                    <a:pt x="3699" y="610"/>
                  </a:lnTo>
                  <a:lnTo>
                    <a:pt x="3679" y="614"/>
                  </a:lnTo>
                  <a:lnTo>
                    <a:pt x="3659" y="619"/>
                  </a:lnTo>
                  <a:lnTo>
                    <a:pt x="3640" y="623"/>
                  </a:lnTo>
                  <a:lnTo>
                    <a:pt x="3620" y="628"/>
                  </a:lnTo>
                  <a:lnTo>
                    <a:pt x="3603" y="634"/>
                  </a:lnTo>
                  <a:lnTo>
                    <a:pt x="3591" y="642"/>
                  </a:lnTo>
                  <a:lnTo>
                    <a:pt x="3581" y="651"/>
                  </a:lnTo>
                  <a:lnTo>
                    <a:pt x="3576" y="663"/>
                  </a:lnTo>
                  <a:lnTo>
                    <a:pt x="3576" y="676"/>
                  </a:lnTo>
                  <a:lnTo>
                    <a:pt x="3574" y="688"/>
                  </a:lnTo>
                  <a:lnTo>
                    <a:pt x="3569" y="701"/>
                  </a:lnTo>
                  <a:lnTo>
                    <a:pt x="3564" y="714"/>
                  </a:lnTo>
                  <a:lnTo>
                    <a:pt x="3556" y="726"/>
                  </a:lnTo>
                  <a:lnTo>
                    <a:pt x="3547" y="739"/>
                  </a:lnTo>
                  <a:lnTo>
                    <a:pt x="3537" y="752"/>
                  </a:lnTo>
                  <a:lnTo>
                    <a:pt x="3529" y="765"/>
                  </a:lnTo>
                  <a:lnTo>
                    <a:pt x="3520" y="778"/>
                  </a:lnTo>
                  <a:lnTo>
                    <a:pt x="3512" y="790"/>
                  </a:lnTo>
                  <a:lnTo>
                    <a:pt x="3542" y="790"/>
                  </a:lnTo>
                  <a:lnTo>
                    <a:pt x="3574" y="789"/>
                  </a:lnTo>
                  <a:lnTo>
                    <a:pt x="3603" y="787"/>
                  </a:lnTo>
                  <a:lnTo>
                    <a:pt x="3635" y="783"/>
                  </a:lnTo>
                  <a:lnTo>
                    <a:pt x="3667" y="781"/>
                  </a:lnTo>
                  <a:lnTo>
                    <a:pt x="3699" y="779"/>
                  </a:lnTo>
                  <a:lnTo>
                    <a:pt x="3730" y="779"/>
                  </a:lnTo>
                  <a:lnTo>
                    <a:pt x="3760" y="779"/>
                  </a:lnTo>
                  <a:lnTo>
                    <a:pt x="3792" y="782"/>
                  </a:lnTo>
                  <a:lnTo>
                    <a:pt x="3821" y="787"/>
                  </a:lnTo>
                  <a:lnTo>
                    <a:pt x="3833" y="807"/>
                  </a:lnTo>
                  <a:lnTo>
                    <a:pt x="3838" y="827"/>
                  </a:lnTo>
                  <a:lnTo>
                    <a:pt x="3841" y="846"/>
                  </a:lnTo>
                  <a:lnTo>
                    <a:pt x="3838" y="866"/>
                  </a:lnTo>
                  <a:lnTo>
                    <a:pt x="3833" y="885"/>
                  </a:lnTo>
                  <a:lnTo>
                    <a:pt x="3828" y="904"/>
                  </a:lnTo>
                  <a:lnTo>
                    <a:pt x="3821" y="925"/>
                  </a:lnTo>
                  <a:lnTo>
                    <a:pt x="3814" y="944"/>
                  </a:lnTo>
                  <a:lnTo>
                    <a:pt x="3809" y="964"/>
                  </a:lnTo>
                  <a:lnTo>
                    <a:pt x="3806" y="984"/>
                  </a:lnTo>
                  <a:lnTo>
                    <a:pt x="3831" y="990"/>
                  </a:lnTo>
                  <a:lnTo>
                    <a:pt x="3855" y="996"/>
                  </a:lnTo>
                  <a:lnTo>
                    <a:pt x="3882" y="999"/>
                  </a:lnTo>
                  <a:lnTo>
                    <a:pt x="3912" y="1002"/>
                  </a:lnTo>
                  <a:lnTo>
                    <a:pt x="3944" y="1003"/>
                  </a:lnTo>
                  <a:lnTo>
                    <a:pt x="3973" y="1004"/>
                  </a:lnTo>
                  <a:lnTo>
                    <a:pt x="4005" y="1005"/>
                  </a:lnTo>
                  <a:lnTo>
                    <a:pt x="4034" y="1005"/>
                  </a:lnTo>
                  <a:lnTo>
                    <a:pt x="4061" y="1006"/>
                  </a:lnTo>
                  <a:lnTo>
                    <a:pt x="4086" y="1008"/>
                  </a:lnTo>
                  <a:lnTo>
                    <a:pt x="4086" y="1010"/>
                  </a:lnTo>
                  <a:lnTo>
                    <a:pt x="4086" y="1012"/>
                  </a:lnTo>
                  <a:lnTo>
                    <a:pt x="4088" y="1013"/>
                  </a:lnTo>
                  <a:lnTo>
                    <a:pt x="4088" y="1014"/>
                  </a:lnTo>
                  <a:lnTo>
                    <a:pt x="4088" y="1015"/>
                  </a:lnTo>
                  <a:lnTo>
                    <a:pt x="4088" y="1016"/>
                  </a:lnTo>
                  <a:lnTo>
                    <a:pt x="4091" y="1018"/>
                  </a:lnTo>
                  <a:lnTo>
                    <a:pt x="4093" y="1019"/>
                  </a:lnTo>
                  <a:lnTo>
                    <a:pt x="4096" y="1020"/>
                  </a:lnTo>
                  <a:lnTo>
                    <a:pt x="4098" y="1020"/>
                  </a:lnTo>
                  <a:lnTo>
                    <a:pt x="4115" y="1013"/>
                  </a:lnTo>
                  <a:lnTo>
                    <a:pt x="4132" y="1007"/>
                  </a:lnTo>
                  <a:lnTo>
                    <a:pt x="4152" y="1002"/>
                  </a:lnTo>
                  <a:lnTo>
                    <a:pt x="4172" y="997"/>
                  </a:lnTo>
                  <a:lnTo>
                    <a:pt x="4191" y="994"/>
                  </a:lnTo>
                  <a:lnTo>
                    <a:pt x="4213" y="990"/>
                  </a:lnTo>
                  <a:lnTo>
                    <a:pt x="4235" y="987"/>
                  </a:lnTo>
                  <a:lnTo>
                    <a:pt x="4255" y="984"/>
                  </a:lnTo>
                  <a:lnTo>
                    <a:pt x="4277" y="982"/>
                  </a:lnTo>
                  <a:lnTo>
                    <a:pt x="4299" y="979"/>
                  </a:lnTo>
                  <a:lnTo>
                    <a:pt x="4333" y="987"/>
                  </a:lnTo>
                  <a:lnTo>
                    <a:pt x="4360" y="997"/>
                  </a:lnTo>
                  <a:lnTo>
                    <a:pt x="4382" y="1008"/>
                  </a:lnTo>
                  <a:lnTo>
                    <a:pt x="4402" y="1022"/>
                  </a:lnTo>
                  <a:lnTo>
                    <a:pt x="4414" y="1037"/>
                  </a:lnTo>
                  <a:lnTo>
                    <a:pt x="4426" y="1052"/>
                  </a:lnTo>
                  <a:lnTo>
                    <a:pt x="4436" y="1068"/>
                  </a:lnTo>
                  <a:lnTo>
                    <a:pt x="4446" y="1085"/>
                  </a:lnTo>
                  <a:lnTo>
                    <a:pt x="4456" y="1101"/>
                  </a:lnTo>
                  <a:lnTo>
                    <a:pt x="4468" y="1116"/>
                  </a:lnTo>
                  <a:lnTo>
                    <a:pt x="5351" y="1119"/>
                  </a:lnTo>
                  <a:lnTo>
                    <a:pt x="5351" y="1452"/>
                  </a:lnTo>
                  <a:lnTo>
                    <a:pt x="5387" y="1466"/>
                  </a:lnTo>
                  <a:lnTo>
                    <a:pt x="5424" y="1478"/>
                  </a:lnTo>
                  <a:lnTo>
                    <a:pt x="5463" y="1492"/>
                  </a:lnTo>
                  <a:lnTo>
                    <a:pt x="5503" y="1504"/>
                  </a:lnTo>
                  <a:lnTo>
                    <a:pt x="5542" y="1517"/>
                  </a:lnTo>
                  <a:lnTo>
                    <a:pt x="5578" y="1531"/>
                  </a:lnTo>
                  <a:lnTo>
                    <a:pt x="5610" y="1547"/>
                  </a:lnTo>
                  <a:lnTo>
                    <a:pt x="5642" y="1563"/>
                  </a:lnTo>
                  <a:lnTo>
                    <a:pt x="5667" y="1581"/>
                  </a:lnTo>
                  <a:lnTo>
                    <a:pt x="5686" y="1602"/>
                  </a:lnTo>
                  <a:lnTo>
                    <a:pt x="5706" y="1648"/>
                  </a:lnTo>
                  <a:lnTo>
                    <a:pt x="5713" y="1695"/>
                  </a:lnTo>
                  <a:lnTo>
                    <a:pt x="5708" y="1742"/>
                  </a:lnTo>
                  <a:lnTo>
                    <a:pt x="5694" y="1788"/>
                  </a:lnTo>
                  <a:lnTo>
                    <a:pt x="5669" y="1834"/>
                  </a:lnTo>
                  <a:lnTo>
                    <a:pt x="5637" y="1877"/>
                  </a:lnTo>
                  <a:lnTo>
                    <a:pt x="5603" y="1922"/>
                  </a:lnTo>
                  <a:lnTo>
                    <a:pt x="5561" y="1964"/>
                  </a:lnTo>
                  <a:lnTo>
                    <a:pt x="5517" y="2005"/>
                  </a:lnTo>
                  <a:lnTo>
                    <a:pt x="5473" y="2045"/>
                  </a:lnTo>
                  <a:lnTo>
                    <a:pt x="5458" y="2052"/>
                  </a:lnTo>
                  <a:lnTo>
                    <a:pt x="5446" y="2059"/>
                  </a:lnTo>
                  <a:lnTo>
                    <a:pt x="5431" y="2066"/>
                  </a:lnTo>
                  <a:lnTo>
                    <a:pt x="5417" y="2071"/>
                  </a:lnTo>
                  <a:lnTo>
                    <a:pt x="5402" y="2077"/>
                  </a:lnTo>
                  <a:lnTo>
                    <a:pt x="5390" y="2083"/>
                  </a:lnTo>
                  <a:lnTo>
                    <a:pt x="5375" y="2088"/>
                  </a:lnTo>
                  <a:lnTo>
                    <a:pt x="5360" y="2094"/>
                  </a:lnTo>
                  <a:lnTo>
                    <a:pt x="5346" y="2101"/>
                  </a:lnTo>
                  <a:lnTo>
                    <a:pt x="5333" y="2107"/>
                  </a:lnTo>
                  <a:lnTo>
                    <a:pt x="5314" y="2654"/>
                  </a:lnTo>
                  <a:lnTo>
                    <a:pt x="5321" y="2666"/>
                  </a:lnTo>
                  <a:lnTo>
                    <a:pt x="5324" y="2677"/>
                  </a:lnTo>
                  <a:lnTo>
                    <a:pt x="5324" y="2688"/>
                  </a:lnTo>
                  <a:lnTo>
                    <a:pt x="5321" y="2700"/>
                  </a:lnTo>
                  <a:lnTo>
                    <a:pt x="5319" y="2711"/>
                  </a:lnTo>
                  <a:lnTo>
                    <a:pt x="5316" y="2723"/>
                  </a:lnTo>
                  <a:lnTo>
                    <a:pt x="5314" y="2733"/>
                  </a:lnTo>
                  <a:lnTo>
                    <a:pt x="5311" y="2744"/>
                  </a:lnTo>
                  <a:lnTo>
                    <a:pt x="5311" y="2755"/>
                  </a:lnTo>
                  <a:lnTo>
                    <a:pt x="5314" y="2765"/>
                  </a:lnTo>
                  <a:lnTo>
                    <a:pt x="5297" y="3818"/>
                  </a:lnTo>
                  <a:lnTo>
                    <a:pt x="5179" y="3818"/>
                  </a:lnTo>
                  <a:lnTo>
                    <a:pt x="5059" y="3818"/>
                  </a:lnTo>
                  <a:lnTo>
                    <a:pt x="4939" y="3818"/>
                  </a:lnTo>
                  <a:lnTo>
                    <a:pt x="4819" y="3818"/>
                  </a:lnTo>
                  <a:lnTo>
                    <a:pt x="4699" y="3818"/>
                  </a:lnTo>
                  <a:lnTo>
                    <a:pt x="4581" y="3818"/>
                  </a:lnTo>
                  <a:lnTo>
                    <a:pt x="4463" y="3818"/>
                  </a:lnTo>
                  <a:lnTo>
                    <a:pt x="4353" y="3818"/>
                  </a:lnTo>
                  <a:lnTo>
                    <a:pt x="4245" y="3818"/>
                  </a:lnTo>
                  <a:lnTo>
                    <a:pt x="4142" y="3818"/>
                  </a:lnTo>
                  <a:lnTo>
                    <a:pt x="4105" y="3847"/>
                  </a:lnTo>
                  <a:lnTo>
                    <a:pt x="4154" y="3859"/>
                  </a:lnTo>
                  <a:lnTo>
                    <a:pt x="4206" y="3868"/>
                  </a:lnTo>
                  <a:lnTo>
                    <a:pt x="4260" y="3877"/>
                  </a:lnTo>
                  <a:lnTo>
                    <a:pt x="4311" y="3886"/>
                  </a:lnTo>
                  <a:lnTo>
                    <a:pt x="4363" y="3895"/>
                  </a:lnTo>
                  <a:lnTo>
                    <a:pt x="4409" y="3907"/>
                  </a:lnTo>
                  <a:lnTo>
                    <a:pt x="4453" y="3920"/>
                  </a:lnTo>
                  <a:lnTo>
                    <a:pt x="4490" y="3936"/>
                  </a:lnTo>
                  <a:lnTo>
                    <a:pt x="4522" y="3957"/>
                  </a:lnTo>
                  <a:lnTo>
                    <a:pt x="4547" y="3982"/>
                  </a:lnTo>
                  <a:lnTo>
                    <a:pt x="4554" y="4005"/>
                  </a:lnTo>
                  <a:lnTo>
                    <a:pt x="4556" y="4028"/>
                  </a:lnTo>
                  <a:lnTo>
                    <a:pt x="4556" y="4051"/>
                  </a:lnTo>
                  <a:lnTo>
                    <a:pt x="4554" y="4074"/>
                  </a:lnTo>
                  <a:lnTo>
                    <a:pt x="4549" y="4098"/>
                  </a:lnTo>
                  <a:lnTo>
                    <a:pt x="4542" y="4120"/>
                  </a:lnTo>
                  <a:lnTo>
                    <a:pt x="4537" y="4143"/>
                  </a:lnTo>
                  <a:lnTo>
                    <a:pt x="4529" y="4165"/>
                  </a:lnTo>
                  <a:lnTo>
                    <a:pt x="4525" y="4188"/>
                  </a:lnTo>
                  <a:lnTo>
                    <a:pt x="4520" y="4208"/>
                  </a:lnTo>
                  <a:lnTo>
                    <a:pt x="4456" y="4242"/>
                  </a:lnTo>
                  <a:lnTo>
                    <a:pt x="4385" y="4267"/>
                  </a:lnTo>
                  <a:lnTo>
                    <a:pt x="4306" y="4284"/>
                  </a:lnTo>
                  <a:lnTo>
                    <a:pt x="4225" y="4296"/>
                  </a:lnTo>
                  <a:lnTo>
                    <a:pt x="4140" y="4302"/>
                  </a:lnTo>
                  <a:lnTo>
                    <a:pt x="4051" y="4304"/>
                  </a:lnTo>
                  <a:lnTo>
                    <a:pt x="3961" y="4303"/>
                  </a:lnTo>
                  <a:lnTo>
                    <a:pt x="3870" y="4300"/>
                  </a:lnTo>
                  <a:lnTo>
                    <a:pt x="3779" y="4294"/>
                  </a:lnTo>
                  <a:lnTo>
                    <a:pt x="3689" y="4287"/>
                  </a:lnTo>
                  <a:lnTo>
                    <a:pt x="3647" y="4278"/>
                  </a:lnTo>
                  <a:lnTo>
                    <a:pt x="3600" y="4269"/>
                  </a:lnTo>
                  <a:lnTo>
                    <a:pt x="3551" y="4260"/>
                  </a:lnTo>
                  <a:lnTo>
                    <a:pt x="3500" y="4248"/>
                  </a:lnTo>
                  <a:lnTo>
                    <a:pt x="3451" y="4237"/>
                  </a:lnTo>
                  <a:lnTo>
                    <a:pt x="3407" y="4223"/>
                  </a:lnTo>
                  <a:lnTo>
                    <a:pt x="3368" y="4207"/>
                  </a:lnTo>
                  <a:lnTo>
                    <a:pt x="3338" y="4189"/>
                  </a:lnTo>
                  <a:lnTo>
                    <a:pt x="3319" y="4166"/>
                  </a:lnTo>
                  <a:lnTo>
                    <a:pt x="3311" y="4140"/>
                  </a:lnTo>
                  <a:lnTo>
                    <a:pt x="3272" y="4125"/>
                  </a:lnTo>
                  <a:lnTo>
                    <a:pt x="3233" y="4109"/>
                  </a:lnTo>
                  <a:lnTo>
                    <a:pt x="3194" y="4093"/>
                  </a:lnTo>
                  <a:lnTo>
                    <a:pt x="3157" y="4076"/>
                  </a:lnTo>
                  <a:lnTo>
                    <a:pt x="3123" y="4058"/>
                  </a:lnTo>
                  <a:lnTo>
                    <a:pt x="3091" y="4039"/>
                  </a:lnTo>
                  <a:lnTo>
                    <a:pt x="3059" y="4020"/>
                  </a:lnTo>
                  <a:lnTo>
                    <a:pt x="3029" y="3999"/>
                  </a:lnTo>
                  <a:lnTo>
                    <a:pt x="3005" y="3978"/>
                  </a:lnTo>
                  <a:lnTo>
                    <a:pt x="2983" y="3955"/>
                  </a:lnTo>
                  <a:lnTo>
                    <a:pt x="2990" y="3942"/>
                  </a:lnTo>
                  <a:lnTo>
                    <a:pt x="2995" y="3928"/>
                  </a:lnTo>
                  <a:lnTo>
                    <a:pt x="3000" y="3916"/>
                  </a:lnTo>
                  <a:lnTo>
                    <a:pt x="3005" y="3902"/>
                  </a:lnTo>
                  <a:lnTo>
                    <a:pt x="3012" y="3888"/>
                  </a:lnTo>
                  <a:lnTo>
                    <a:pt x="3017" y="3876"/>
                  </a:lnTo>
                  <a:lnTo>
                    <a:pt x="3022" y="3863"/>
                  </a:lnTo>
                  <a:lnTo>
                    <a:pt x="3027" y="3851"/>
                  </a:lnTo>
                  <a:lnTo>
                    <a:pt x="3034" y="3838"/>
                  </a:lnTo>
                  <a:lnTo>
                    <a:pt x="3039" y="3827"/>
                  </a:lnTo>
                  <a:lnTo>
                    <a:pt x="3005" y="3819"/>
                  </a:lnTo>
                  <a:lnTo>
                    <a:pt x="2971" y="3813"/>
                  </a:lnTo>
                  <a:lnTo>
                    <a:pt x="2936" y="3812"/>
                  </a:lnTo>
                  <a:lnTo>
                    <a:pt x="2902" y="3812"/>
                  </a:lnTo>
                  <a:lnTo>
                    <a:pt x="2865" y="3813"/>
                  </a:lnTo>
                  <a:lnTo>
                    <a:pt x="2828" y="3814"/>
                  </a:lnTo>
                  <a:lnTo>
                    <a:pt x="2789" y="3815"/>
                  </a:lnTo>
                  <a:lnTo>
                    <a:pt x="2750" y="3816"/>
                  </a:lnTo>
                  <a:lnTo>
                    <a:pt x="2706" y="3815"/>
                  </a:lnTo>
                  <a:lnTo>
                    <a:pt x="2659" y="3811"/>
                  </a:lnTo>
                  <a:lnTo>
                    <a:pt x="2647" y="3818"/>
                  </a:lnTo>
                  <a:lnTo>
                    <a:pt x="2640" y="3824"/>
                  </a:lnTo>
                  <a:lnTo>
                    <a:pt x="2635" y="3834"/>
                  </a:lnTo>
                  <a:lnTo>
                    <a:pt x="2632" y="3843"/>
                  </a:lnTo>
                  <a:lnTo>
                    <a:pt x="2632" y="3852"/>
                  </a:lnTo>
                  <a:lnTo>
                    <a:pt x="2632" y="3861"/>
                  </a:lnTo>
                  <a:lnTo>
                    <a:pt x="2632" y="3870"/>
                  </a:lnTo>
                  <a:lnTo>
                    <a:pt x="2632" y="3879"/>
                  </a:lnTo>
                  <a:lnTo>
                    <a:pt x="2630" y="3886"/>
                  </a:lnTo>
                  <a:lnTo>
                    <a:pt x="2623" y="3893"/>
                  </a:lnTo>
                  <a:lnTo>
                    <a:pt x="2615" y="3920"/>
                  </a:lnTo>
                  <a:lnTo>
                    <a:pt x="2608" y="3947"/>
                  </a:lnTo>
                  <a:lnTo>
                    <a:pt x="2598" y="3974"/>
                  </a:lnTo>
                  <a:lnTo>
                    <a:pt x="2591" y="4003"/>
                  </a:lnTo>
                  <a:lnTo>
                    <a:pt x="2578" y="4030"/>
                  </a:lnTo>
                  <a:lnTo>
                    <a:pt x="2566" y="4058"/>
                  </a:lnTo>
                  <a:lnTo>
                    <a:pt x="2554" y="4084"/>
                  </a:lnTo>
                  <a:lnTo>
                    <a:pt x="2537" y="4110"/>
                  </a:lnTo>
                  <a:lnTo>
                    <a:pt x="2520" y="4136"/>
                  </a:lnTo>
                  <a:lnTo>
                    <a:pt x="2497" y="4160"/>
                  </a:lnTo>
                  <a:lnTo>
                    <a:pt x="2478" y="4184"/>
                  </a:lnTo>
                  <a:lnTo>
                    <a:pt x="2453" y="4206"/>
                  </a:lnTo>
                  <a:lnTo>
                    <a:pt x="2422" y="4228"/>
                  </a:lnTo>
                  <a:lnTo>
                    <a:pt x="2387" y="4248"/>
                  </a:lnTo>
                  <a:lnTo>
                    <a:pt x="2348" y="4267"/>
                  </a:lnTo>
                  <a:lnTo>
                    <a:pt x="2309" y="4283"/>
                  </a:lnTo>
                  <a:lnTo>
                    <a:pt x="2265" y="4296"/>
                  </a:lnTo>
                  <a:lnTo>
                    <a:pt x="2218" y="4308"/>
                  </a:lnTo>
                  <a:lnTo>
                    <a:pt x="2169" y="4316"/>
                  </a:lnTo>
                  <a:lnTo>
                    <a:pt x="2120" y="4320"/>
                  </a:lnTo>
                  <a:lnTo>
                    <a:pt x="2054" y="4319"/>
                  </a:lnTo>
                  <a:lnTo>
                    <a:pt x="1993" y="4312"/>
                  </a:lnTo>
                  <a:lnTo>
                    <a:pt x="1934" y="4303"/>
                  </a:lnTo>
                  <a:lnTo>
                    <a:pt x="1877" y="4290"/>
                  </a:lnTo>
                  <a:lnTo>
                    <a:pt x="1823" y="4274"/>
                  </a:lnTo>
                  <a:lnTo>
                    <a:pt x="1772" y="4255"/>
                  </a:lnTo>
                  <a:lnTo>
                    <a:pt x="1723" y="4236"/>
                  </a:lnTo>
                  <a:lnTo>
                    <a:pt x="1676" y="4215"/>
                  </a:lnTo>
                  <a:lnTo>
                    <a:pt x="1632" y="4194"/>
                  </a:lnTo>
                  <a:lnTo>
                    <a:pt x="1591" y="4173"/>
                  </a:lnTo>
                  <a:lnTo>
                    <a:pt x="1610" y="4143"/>
                  </a:lnTo>
                  <a:lnTo>
                    <a:pt x="1610" y="4119"/>
                  </a:lnTo>
                  <a:lnTo>
                    <a:pt x="1591" y="4100"/>
                  </a:lnTo>
                  <a:lnTo>
                    <a:pt x="1559" y="4083"/>
                  </a:lnTo>
                  <a:lnTo>
                    <a:pt x="1515" y="4069"/>
                  </a:lnTo>
                  <a:lnTo>
                    <a:pt x="1466" y="4056"/>
                  </a:lnTo>
                  <a:lnTo>
                    <a:pt x="1414" y="4044"/>
                  </a:lnTo>
                  <a:lnTo>
                    <a:pt x="1368" y="4032"/>
                  </a:lnTo>
                  <a:lnTo>
                    <a:pt x="1323" y="4019"/>
                  </a:lnTo>
                  <a:lnTo>
                    <a:pt x="1292" y="4003"/>
                  </a:lnTo>
                  <a:lnTo>
                    <a:pt x="1260" y="3987"/>
                  </a:lnTo>
                  <a:lnTo>
                    <a:pt x="1230" y="3971"/>
                  </a:lnTo>
                  <a:lnTo>
                    <a:pt x="1203" y="3952"/>
                  </a:lnTo>
                  <a:lnTo>
                    <a:pt x="1179" y="3934"/>
                  </a:lnTo>
                  <a:lnTo>
                    <a:pt x="1159" y="3915"/>
                  </a:lnTo>
                  <a:lnTo>
                    <a:pt x="1140" y="3895"/>
                  </a:lnTo>
                  <a:lnTo>
                    <a:pt x="1122" y="3875"/>
                  </a:lnTo>
                  <a:lnTo>
                    <a:pt x="1105" y="3855"/>
                  </a:lnTo>
                  <a:lnTo>
                    <a:pt x="1088" y="3835"/>
                  </a:lnTo>
                  <a:lnTo>
                    <a:pt x="1071" y="3814"/>
                  </a:lnTo>
                  <a:lnTo>
                    <a:pt x="1017" y="3803"/>
                  </a:lnTo>
                  <a:lnTo>
                    <a:pt x="348" y="3803"/>
                  </a:lnTo>
                  <a:lnTo>
                    <a:pt x="355" y="2144"/>
                  </a:lnTo>
                  <a:lnTo>
                    <a:pt x="319" y="2140"/>
                  </a:lnTo>
                  <a:lnTo>
                    <a:pt x="284" y="2133"/>
                  </a:lnTo>
                  <a:lnTo>
                    <a:pt x="250" y="2126"/>
                  </a:lnTo>
                  <a:lnTo>
                    <a:pt x="216" y="2118"/>
                  </a:lnTo>
                  <a:lnTo>
                    <a:pt x="184" y="2109"/>
                  </a:lnTo>
                  <a:lnTo>
                    <a:pt x="154" y="2099"/>
                  </a:lnTo>
                  <a:lnTo>
                    <a:pt x="127" y="2087"/>
                  </a:lnTo>
                  <a:lnTo>
                    <a:pt x="103" y="2074"/>
                  </a:lnTo>
                  <a:lnTo>
                    <a:pt x="81" y="2059"/>
                  </a:lnTo>
                  <a:lnTo>
                    <a:pt x="64" y="2042"/>
                  </a:lnTo>
                  <a:lnTo>
                    <a:pt x="46" y="1999"/>
                  </a:lnTo>
                  <a:lnTo>
                    <a:pt x="32" y="1955"/>
                  </a:lnTo>
                  <a:lnTo>
                    <a:pt x="15" y="1908"/>
                  </a:lnTo>
                  <a:lnTo>
                    <a:pt x="5" y="1861"/>
                  </a:lnTo>
                  <a:lnTo>
                    <a:pt x="0" y="1813"/>
                  </a:lnTo>
                  <a:lnTo>
                    <a:pt x="2" y="1766"/>
                  </a:lnTo>
                  <a:lnTo>
                    <a:pt x="17" y="1720"/>
                  </a:lnTo>
                  <a:lnTo>
                    <a:pt x="42" y="1677"/>
                  </a:lnTo>
                  <a:lnTo>
                    <a:pt x="81" y="1635"/>
                  </a:lnTo>
                  <a:lnTo>
                    <a:pt x="135" y="1596"/>
                  </a:lnTo>
                  <a:lnTo>
                    <a:pt x="348" y="1543"/>
                  </a:lnTo>
                  <a:lnTo>
                    <a:pt x="365" y="1116"/>
                  </a:lnTo>
                  <a:lnTo>
                    <a:pt x="421" y="1116"/>
                  </a:lnTo>
                  <a:lnTo>
                    <a:pt x="485" y="1116"/>
                  </a:lnTo>
                  <a:lnTo>
                    <a:pt x="556" y="1116"/>
                  </a:lnTo>
                  <a:lnTo>
                    <a:pt x="630" y="1116"/>
                  </a:lnTo>
                  <a:lnTo>
                    <a:pt x="701" y="1116"/>
                  </a:lnTo>
                  <a:lnTo>
                    <a:pt x="767" y="1116"/>
                  </a:lnTo>
                  <a:lnTo>
                    <a:pt x="823" y="1116"/>
                  </a:lnTo>
                  <a:lnTo>
                    <a:pt x="870" y="1116"/>
                  </a:lnTo>
                  <a:lnTo>
                    <a:pt x="899" y="1116"/>
                  </a:lnTo>
                  <a:lnTo>
                    <a:pt x="909" y="1116"/>
                  </a:lnTo>
                  <a:lnTo>
                    <a:pt x="1319" y="1111"/>
                  </a:lnTo>
                  <a:lnTo>
                    <a:pt x="1331" y="1100"/>
                  </a:lnTo>
                  <a:lnTo>
                    <a:pt x="1345" y="1086"/>
                  </a:lnTo>
                  <a:lnTo>
                    <a:pt x="1360" y="1074"/>
                  </a:lnTo>
                  <a:lnTo>
                    <a:pt x="1377" y="1060"/>
                  </a:lnTo>
                  <a:lnTo>
                    <a:pt x="1395" y="1046"/>
                  </a:lnTo>
                  <a:lnTo>
                    <a:pt x="1412" y="1035"/>
                  </a:lnTo>
                  <a:lnTo>
                    <a:pt x="1424" y="1024"/>
                  </a:lnTo>
                  <a:lnTo>
                    <a:pt x="1436" y="1016"/>
                  </a:lnTo>
                  <a:lnTo>
                    <a:pt x="1444" y="1011"/>
                  </a:lnTo>
                  <a:lnTo>
                    <a:pt x="1446" y="1008"/>
                  </a:lnTo>
                  <a:lnTo>
                    <a:pt x="1461" y="1003"/>
                  </a:lnTo>
                  <a:lnTo>
                    <a:pt x="1478" y="997"/>
                  </a:lnTo>
                  <a:lnTo>
                    <a:pt x="1497" y="992"/>
                  </a:lnTo>
                  <a:lnTo>
                    <a:pt x="1517" y="988"/>
                  </a:lnTo>
                  <a:lnTo>
                    <a:pt x="1539" y="986"/>
                  </a:lnTo>
                  <a:lnTo>
                    <a:pt x="1564" y="983"/>
                  </a:lnTo>
                  <a:lnTo>
                    <a:pt x="1586" y="983"/>
                  </a:lnTo>
                  <a:lnTo>
                    <a:pt x="1610" y="984"/>
                  </a:lnTo>
                  <a:lnTo>
                    <a:pt x="1632" y="988"/>
                  </a:lnTo>
                  <a:lnTo>
                    <a:pt x="1652" y="992"/>
                  </a:lnTo>
                  <a:lnTo>
                    <a:pt x="1664" y="999"/>
                  </a:lnTo>
                  <a:lnTo>
                    <a:pt x="1676" y="1003"/>
                  </a:lnTo>
                  <a:lnTo>
                    <a:pt x="1694" y="1005"/>
                  </a:lnTo>
                  <a:lnTo>
                    <a:pt x="1713" y="1005"/>
                  </a:lnTo>
                  <a:lnTo>
                    <a:pt x="1733" y="1004"/>
                  </a:lnTo>
                  <a:lnTo>
                    <a:pt x="1752" y="1002"/>
                  </a:lnTo>
                  <a:lnTo>
                    <a:pt x="1774" y="999"/>
                  </a:lnTo>
                  <a:lnTo>
                    <a:pt x="1794" y="997"/>
                  </a:lnTo>
                  <a:lnTo>
                    <a:pt x="1814" y="995"/>
                  </a:lnTo>
                  <a:lnTo>
                    <a:pt x="1828" y="992"/>
                  </a:lnTo>
                  <a:lnTo>
                    <a:pt x="1897" y="991"/>
                  </a:lnTo>
                  <a:lnTo>
                    <a:pt x="1941" y="982"/>
                  </a:lnTo>
                  <a:lnTo>
                    <a:pt x="1973" y="966"/>
                  </a:lnTo>
                  <a:lnTo>
                    <a:pt x="1990" y="944"/>
                  </a:lnTo>
                  <a:lnTo>
                    <a:pt x="2002" y="919"/>
                  </a:lnTo>
                  <a:lnTo>
                    <a:pt x="2010" y="893"/>
                  </a:lnTo>
                  <a:lnTo>
                    <a:pt x="2017" y="866"/>
                  </a:lnTo>
                  <a:lnTo>
                    <a:pt x="2032" y="840"/>
                  </a:lnTo>
                  <a:lnTo>
                    <a:pt x="2056" y="818"/>
                  </a:lnTo>
                  <a:lnTo>
                    <a:pt x="2093" y="799"/>
                  </a:lnTo>
                  <a:lnTo>
                    <a:pt x="2262" y="814"/>
                  </a:lnTo>
                  <a:lnTo>
                    <a:pt x="2267" y="806"/>
                  </a:lnTo>
                  <a:lnTo>
                    <a:pt x="2265" y="797"/>
                  </a:lnTo>
                  <a:lnTo>
                    <a:pt x="2262" y="790"/>
                  </a:lnTo>
                  <a:lnTo>
                    <a:pt x="2260" y="782"/>
                  </a:lnTo>
                  <a:lnTo>
                    <a:pt x="2255" y="775"/>
                  </a:lnTo>
                  <a:lnTo>
                    <a:pt x="2247" y="767"/>
                  </a:lnTo>
                  <a:lnTo>
                    <a:pt x="2243" y="759"/>
                  </a:lnTo>
                  <a:lnTo>
                    <a:pt x="2238" y="751"/>
                  </a:lnTo>
                  <a:lnTo>
                    <a:pt x="2235" y="742"/>
                  </a:lnTo>
                  <a:lnTo>
                    <a:pt x="2233" y="732"/>
                  </a:lnTo>
                  <a:lnTo>
                    <a:pt x="2213" y="730"/>
                  </a:lnTo>
                  <a:lnTo>
                    <a:pt x="2191" y="726"/>
                  </a:lnTo>
                  <a:lnTo>
                    <a:pt x="2172" y="723"/>
                  </a:lnTo>
                  <a:lnTo>
                    <a:pt x="2152" y="717"/>
                  </a:lnTo>
                  <a:lnTo>
                    <a:pt x="2132" y="711"/>
                  </a:lnTo>
                  <a:lnTo>
                    <a:pt x="2113" y="706"/>
                  </a:lnTo>
                  <a:lnTo>
                    <a:pt x="2098" y="698"/>
                  </a:lnTo>
                  <a:lnTo>
                    <a:pt x="2081" y="690"/>
                  </a:lnTo>
                  <a:lnTo>
                    <a:pt x="2069" y="680"/>
                  </a:lnTo>
                  <a:lnTo>
                    <a:pt x="2056" y="670"/>
                  </a:lnTo>
                  <a:lnTo>
                    <a:pt x="2051" y="663"/>
                  </a:lnTo>
                  <a:lnTo>
                    <a:pt x="2049" y="655"/>
                  </a:lnTo>
                  <a:lnTo>
                    <a:pt x="2049" y="647"/>
                  </a:lnTo>
                  <a:lnTo>
                    <a:pt x="2051" y="639"/>
                  </a:lnTo>
                  <a:lnTo>
                    <a:pt x="2054" y="631"/>
                  </a:lnTo>
                  <a:lnTo>
                    <a:pt x="2056" y="624"/>
                  </a:lnTo>
                  <a:lnTo>
                    <a:pt x="2054" y="618"/>
                  </a:lnTo>
                  <a:lnTo>
                    <a:pt x="2044" y="612"/>
                  </a:lnTo>
                  <a:lnTo>
                    <a:pt x="2029" y="608"/>
                  </a:lnTo>
                  <a:lnTo>
                    <a:pt x="2005" y="605"/>
                  </a:lnTo>
                  <a:lnTo>
                    <a:pt x="1997" y="602"/>
                  </a:lnTo>
                  <a:lnTo>
                    <a:pt x="1990" y="597"/>
                  </a:lnTo>
                  <a:lnTo>
                    <a:pt x="1985" y="592"/>
                  </a:lnTo>
                  <a:lnTo>
                    <a:pt x="1980" y="587"/>
                  </a:lnTo>
                  <a:lnTo>
                    <a:pt x="1975" y="581"/>
                  </a:lnTo>
                  <a:lnTo>
                    <a:pt x="1973" y="575"/>
                  </a:lnTo>
                  <a:lnTo>
                    <a:pt x="1968" y="570"/>
                  </a:lnTo>
                  <a:lnTo>
                    <a:pt x="1966" y="565"/>
                  </a:lnTo>
                  <a:lnTo>
                    <a:pt x="1963" y="559"/>
                  </a:lnTo>
                  <a:lnTo>
                    <a:pt x="1961" y="556"/>
                  </a:lnTo>
                  <a:lnTo>
                    <a:pt x="1941" y="554"/>
                  </a:lnTo>
                  <a:lnTo>
                    <a:pt x="1917" y="554"/>
                  </a:lnTo>
                  <a:lnTo>
                    <a:pt x="1895" y="555"/>
                  </a:lnTo>
                  <a:lnTo>
                    <a:pt x="1870" y="557"/>
                  </a:lnTo>
                  <a:lnTo>
                    <a:pt x="1846" y="559"/>
                  </a:lnTo>
                  <a:lnTo>
                    <a:pt x="1821" y="563"/>
                  </a:lnTo>
                  <a:lnTo>
                    <a:pt x="1794" y="565"/>
                  </a:lnTo>
                  <a:lnTo>
                    <a:pt x="1767" y="567"/>
                  </a:lnTo>
                  <a:lnTo>
                    <a:pt x="1743" y="568"/>
                  </a:lnTo>
                  <a:lnTo>
                    <a:pt x="1716" y="567"/>
                  </a:lnTo>
                  <a:lnTo>
                    <a:pt x="1635" y="416"/>
                  </a:lnTo>
                  <a:lnTo>
                    <a:pt x="1689" y="406"/>
                  </a:lnTo>
                  <a:lnTo>
                    <a:pt x="1740" y="396"/>
                  </a:lnTo>
                  <a:lnTo>
                    <a:pt x="1794" y="387"/>
                  </a:lnTo>
                  <a:lnTo>
                    <a:pt x="1850" y="376"/>
                  </a:lnTo>
                  <a:lnTo>
                    <a:pt x="1904" y="368"/>
                  </a:lnTo>
                  <a:lnTo>
                    <a:pt x="1958" y="359"/>
                  </a:lnTo>
                  <a:lnTo>
                    <a:pt x="2015" y="351"/>
                  </a:lnTo>
                  <a:lnTo>
                    <a:pt x="2071" y="343"/>
                  </a:lnTo>
                  <a:lnTo>
                    <a:pt x="2125" y="336"/>
                  </a:lnTo>
                  <a:lnTo>
                    <a:pt x="2181" y="330"/>
                  </a:lnTo>
                  <a:lnTo>
                    <a:pt x="2218" y="314"/>
                  </a:lnTo>
                  <a:lnTo>
                    <a:pt x="2145" y="100"/>
                  </a:lnTo>
                  <a:lnTo>
                    <a:pt x="2262" y="84"/>
                  </a:lnTo>
                  <a:lnTo>
                    <a:pt x="2380" y="69"/>
                  </a:lnTo>
                  <a:lnTo>
                    <a:pt x="2500" y="54"/>
                  </a:lnTo>
                  <a:lnTo>
                    <a:pt x="2620" y="42"/>
                  </a:lnTo>
                  <a:lnTo>
                    <a:pt x="2740" y="30"/>
                  </a:lnTo>
                  <a:lnTo>
                    <a:pt x="2863" y="20"/>
                  </a:lnTo>
                  <a:lnTo>
                    <a:pt x="2985" y="12"/>
                  </a:lnTo>
                  <a:lnTo>
                    <a:pt x="3108" y="6"/>
                  </a:lnTo>
                  <a:lnTo>
                    <a:pt x="3228" y="3"/>
                  </a:lnTo>
                  <a:lnTo>
                    <a:pt x="3348" y="2"/>
                  </a:lnTo>
                  <a:lnTo>
                    <a:pt x="3348" y="2"/>
                  </a:lnTo>
                  <a:lnTo>
                    <a:pt x="334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auto">
            <a:xfrm>
              <a:off x="2380" y="83"/>
              <a:ext cx="890" cy="144"/>
            </a:xfrm>
            <a:custGeom>
              <a:avLst/>
              <a:gdLst>
                <a:gd name="T0" fmla="*/ 890 w 890"/>
                <a:gd name="T1" fmla="*/ 41 h 144"/>
                <a:gd name="T2" fmla="*/ 890 w 890"/>
                <a:gd name="T3" fmla="*/ 58 h 144"/>
                <a:gd name="T4" fmla="*/ 804 w 890"/>
                <a:gd name="T5" fmla="*/ 64 h 144"/>
                <a:gd name="T6" fmla="*/ 716 w 890"/>
                <a:gd name="T7" fmla="*/ 69 h 144"/>
                <a:gd name="T8" fmla="*/ 630 w 890"/>
                <a:gd name="T9" fmla="*/ 76 h 144"/>
                <a:gd name="T10" fmla="*/ 540 w 890"/>
                <a:gd name="T11" fmla="*/ 83 h 144"/>
                <a:gd name="T12" fmla="*/ 451 w 890"/>
                <a:gd name="T13" fmla="*/ 90 h 144"/>
                <a:gd name="T14" fmla="*/ 365 w 890"/>
                <a:gd name="T15" fmla="*/ 98 h 144"/>
                <a:gd name="T16" fmla="*/ 277 w 890"/>
                <a:gd name="T17" fmla="*/ 107 h 144"/>
                <a:gd name="T18" fmla="*/ 191 w 890"/>
                <a:gd name="T19" fmla="*/ 117 h 144"/>
                <a:gd name="T20" fmla="*/ 108 w 890"/>
                <a:gd name="T21" fmla="*/ 130 h 144"/>
                <a:gd name="T22" fmla="*/ 25 w 890"/>
                <a:gd name="T23" fmla="*/ 144 h 144"/>
                <a:gd name="T24" fmla="*/ 0 w 890"/>
                <a:gd name="T25" fmla="*/ 79 h 144"/>
                <a:gd name="T26" fmla="*/ 81 w 890"/>
                <a:gd name="T27" fmla="*/ 64 h 144"/>
                <a:gd name="T28" fmla="*/ 164 w 890"/>
                <a:gd name="T29" fmla="*/ 51 h 144"/>
                <a:gd name="T30" fmla="*/ 248 w 890"/>
                <a:gd name="T31" fmla="*/ 40 h 144"/>
                <a:gd name="T32" fmla="*/ 334 w 890"/>
                <a:gd name="T33" fmla="*/ 31 h 144"/>
                <a:gd name="T34" fmla="*/ 422 w 890"/>
                <a:gd name="T35" fmla="*/ 23 h 144"/>
                <a:gd name="T36" fmla="*/ 510 w 890"/>
                <a:gd name="T37" fmla="*/ 16 h 144"/>
                <a:gd name="T38" fmla="*/ 598 w 890"/>
                <a:gd name="T39" fmla="*/ 10 h 144"/>
                <a:gd name="T40" fmla="*/ 687 w 890"/>
                <a:gd name="T41" fmla="*/ 5 h 144"/>
                <a:gd name="T42" fmla="*/ 775 w 890"/>
                <a:gd name="T43" fmla="*/ 2 h 144"/>
                <a:gd name="T44" fmla="*/ 863 w 890"/>
                <a:gd name="T45" fmla="*/ 0 h 144"/>
                <a:gd name="T46" fmla="*/ 890 w 890"/>
                <a:gd name="T47" fmla="*/ 41 h 144"/>
                <a:gd name="T48" fmla="*/ 890 w 890"/>
                <a:gd name="T49" fmla="*/ 4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auto">
            <a:xfrm>
              <a:off x="2412" y="162"/>
              <a:ext cx="875" cy="114"/>
            </a:xfrm>
            <a:custGeom>
              <a:avLst/>
              <a:gdLst>
                <a:gd name="T0" fmla="*/ 875 w 875"/>
                <a:gd name="T1" fmla="*/ 20 h 114"/>
                <a:gd name="T2" fmla="*/ 858 w 875"/>
                <a:gd name="T3" fmla="*/ 24 h 114"/>
                <a:gd name="T4" fmla="*/ 838 w 875"/>
                <a:gd name="T5" fmla="*/ 26 h 114"/>
                <a:gd name="T6" fmla="*/ 816 w 875"/>
                <a:gd name="T7" fmla="*/ 28 h 114"/>
                <a:gd name="T8" fmla="*/ 794 w 875"/>
                <a:gd name="T9" fmla="*/ 29 h 114"/>
                <a:gd name="T10" fmla="*/ 770 w 875"/>
                <a:gd name="T11" fmla="*/ 30 h 114"/>
                <a:gd name="T12" fmla="*/ 745 w 875"/>
                <a:gd name="T13" fmla="*/ 32 h 114"/>
                <a:gd name="T14" fmla="*/ 723 w 875"/>
                <a:gd name="T15" fmla="*/ 33 h 114"/>
                <a:gd name="T16" fmla="*/ 699 w 875"/>
                <a:gd name="T17" fmla="*/ 35 h 114"/>
                <a:gd name="T18" fmla="*/ 677 w 875"/>
                <a:gd name="T19" fmla="*/ 37 h 114"/>
                <a:gd name="T20" fmla="*/ 655 w 875"/>
                <a:gd name="T21" fmla="*/ 41 h 114"/>
                <a:gd name="T22" fmla="*/ 588 w 875"/>
                <a:gd name="T23" fmla="*/ 46 h 114"/>
                <a:gd name="T24" fmla="*/ 522 w 875"/>
                <a:gd name="T25" fmla="*/ 52 h 114"/>
                <a:gd name="T26" fmla="*/ 456 w 875"/>
                <a:gd name="T27" fmla="*/ 58 h 114"/>
                <a:gd name="T28" fmla="*/ 392 w 875"/>
                <a:gd name="T29" fmla="*/ 65 h 114"/>
                <a:gd name="T30" fmla="*/ 329 w 875"/>
                <a:gd name="T31" fmla="*/ 72 h 114"/>
                <a:gd name="T32" fmla="*/ 265 w 875"/>
                <a:gd name="T33" fmla="*/ 78 h 114"/>
                <a:gd name="T34" fmla="*/ 204 w 875"/>
                <a:gd name="T35" fmla="*/ 86 h 114"/>
                <a:gd name="T36" fmla="*/ 142 w 875"/>
                <a:gd name="T37" fmla="*/ 96 h 114"/>
                <a:gd name="T38" fmla="*/ 81 w 875"/>
                <a:gd name="T39" fmla="*/ 105 h 114"/>
                <a:gd name="T40" fmla="*/ 20 w 875"/>
                <a:gd name="T41" fmla="*/ 114 h 114"/>
                <a:gd name="T42" fmla="*/ 0 w 875"/>
                <a:gd name="T43" fmla="*/ 85 h 114"/>
                <a:gd name="T44" fmla="*/ 79 w 875"/>
                <a:gd name="T45" fmla="*/ 69 h 114"/>
                <a:gd name="T46" fmla="*/ 162 w 875"/>
                <a:gd name="T47" fmla="*/ 56 h 114"/>
                <a:gd name="T48" fmla="*/ 245 w 875"/>
                <a:gd name="T49" fmla="*/ 44 h 114"/>
                <a:gd name="T50" fmla="*/ 333 w 875"/>
                <a:gd name="T51" fmla="*/ 34 h 114"/>
                <a:gd name="T52" fmla="*/ 422 w 875"/>
                <a:gd name="T53" fmla="*/ 25 h 114"/>
                <a:gd name="T54" fmla="*/ 512 w 875"/>
                <a:gd name="T55" fmla="*/ 18 h 114"/>
                <a:gd name="T56" fmla="*/ 603 w 875"/>
                <a:gd name="T57" fmla="*/ 11 h 114"/>
                <a:gd name="T58" fmla="*/ 694 w 875"/>
                <a:gd name="T59" fmla="*/ 6 h 114"/>
                <a:gd name="T60" fmla="*/ 782 w 875"/>
                <a:gd name="T61" fmla="*/ 3 h 114"/>
                <a:gd name="T62" fmla="*/ 868 w 875"/>
                <a:gd name="T63" fmla="*/ 0 h 114"/>
                <a:gd name="T64" fmla="*/ 875 w 875"/>
                <a:gd name="T65" fmla="*/ 20 h 114"/>
                <a:gd name="T66" fmla="*/ 875 w 875"/>
                <a:gd name="T67" fmla="*/ 2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3" name="Freeform 25"/>
            <p:cNvSpPr>
              <a:spLocks/>
            </p:cNvSpPr>
            <p:nvPr/>
          </p:nvSpPr>
          <p:spPr bwMode="auto">
            <a:xfrm>
              <a:off x="2442" y="238"/>
              <a:ext cx="865" cy="124"/>
            </a:xfrm>
            <a:custGeom>
              <a:avLst/>
              <a:gdLst>
                <a:gd name="T0" fmla="*/ 865 w 865"/>
                <a:gd name="T1" fmla="*/ 30 h 124"/>
                <a:gd name="T2" fmla="*/ 774 w 865"/>
                <a:gd name="T3" fmla="*/ 40 h 124"/>
                <a:gd name="T4" fmla="*/ 686 w 865"/>
                <a:gd name="T5" fmla="*/ 49 h 124"/>
                <a:gd name="T6" fmla="*/ 603 w 865"/>
                <a:gd name="T7" fmla="*/ 60 h 124"/>
                <a:gd name="T8" fmla="*/ 519 w 865"/>
                <a:gd name="T9" fmla="*/ 70 h 124"/>
                <a:gd name="T10" fmla="*/ 438 w 865"/>
                <a:gd name="T11" fmla="*/ 79 h 124"/>
                <a:gd name="T12" fmla="*/ 355 w 865"/>
                <a:gd name="T13" fmla="*/ 89 h 124"/>
                <a:gd name="T14" fmla="*/ 272 w 865"/>
                <a:gd name="T15" fmla="*/ 98 h 124"/>
                <a:gd name="T16" fmla="*/ 188 w 865"/>
                <a:gd name="T17" fmla="*/ 108 h 124"/>
                <a:gd name="T18" fmla="*/ 100 w 865"/>
                <a:gd name="T19" fmla="*/ 116 h 124"/>
                <a:gd name="T20" fmla="*/ 7 w 865"/>
                <a:gd name="T21" fmla="*/ 124 h 124"/>
                <a:gd name="T22" fmla="*/ 0 w 865"/>
                <a:gd name="T23" fmla="*/ 92 h 124"/>
                <a:gd name="T24" fmla="*/ 83 w 865"/>
                <a:gd name="T25" fmla="*/ 78 h 124"/>
                <a:gd name="T26" fmla="*/ 166 w 865"/>
                <a:gd name="T27" fmla="*/ 66 h 124"/>
                <a:gd name="T28" fmla="*/ 250 w 865"/>
                <a:gd name="T29" fmla="*/ 56 h 124"/>
                <a:gd name="T30" fmla="*/ 333 w 865"/>
                <a:gd name="T31" fmla="*/ 47 h 124"/>
                <a:gd name="T32" fmla="*/ 416 w 865"/>
                <a:gd name="T33" fmla="*/ 39 h 124"/>
                <a:gd name="T34" fmla="*/ 502 w 865"/>
                <a:gd name="T35" fmla="*/ 31 h 124"/>
                <a:gd name="T36" fmla="*/ 585 w 865"/>
                <a:gd name="T37" fmla="*/ 24 h 124"/>
                <a:gd name="T38" fmla="*/ 671 w 865"/>
                <a:gd name="T39" fmla="*/ 16 h 124"/>
                <a:gd name="T40" fmla="*/ 759 w 865"/>
                <a:gd name="T41" fmla="*/ 8 h 124"/>
                <a:gd name="T42" fmla="*/ 845 w 865"/>
                <a:gd name="T43" fmla="*/ 0 h 124"/>
                <a:gd name="T44" fmla="*/ 850 w 865"/>
                <a:gd name="T45" fmla="*/ 4 h 124"/>
                <a:gd name="T46" fmla="*/ 853 w 865"/>
                <a:gd name="T47" fmla="*/ 6 h 124"/>
                <a:gd name="T48" fmla="*/ 855 w 865"/>
                <a:gd name="T49" fmla="*/ 9 h 124"/>
                <a:gd name="T50" fmla="*/ 857 w 865"/>
                <a:gd name="T51" fmla="*/ 12 h 124"/>
                <a:gd name="T52" fmla="*/ 857 w 865"/>
                <a:gd name="T53" fmla="*/ 15 h 124"/>
                <a:gd name="T54" fmla="*/ 860 w 865"/>
                <a:gd name="T55" fmla="*/ 17 h 124"/>
                <a:gd name="T56" fmla="*/ 860 w 865"/>
                <a:gd name="T57" fmla="*/ 21 h 124"/>
                <a:gd name="T58" fmla="*/ 862 w 865"/>
                <a:gd name="T59" fmla="*/ 24 h 124"/>
                <a:gd name="T60" fmla="*/ 862 w 865"/>
                <a:gd name="T61" fmla="*/ 26 h 124"/>
                <a:gd name="T62" fmla="*/ 865 w 865"/>
                <a:gd name="T63" fmla="*/ 30 h 124"/>
                <a:gd name="T64" fmla="*/ 865 w 865"/>
                <a:gd name="T65" fmla="*/ 3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auto">
            <a:xfrm>
              <a:off x="1900" y="245"/>
              <a:ext cx="2005" cy="246"/>
            </a:xfrm>
            <a:custGeom>
              <a:avLst/>
              <a:gdLst>
                <a:gd name="T0" fmla="*/ 2005 w 2005"/>
                <a:gd name="T1" fmla="*/ 23 h 246"/>
                <a:gd name="T2" fmla="*/ 2005 w 2005"/>
                <a:gd name="T3" fmla="*/ 34 h 246"/>
                <a:gd name="T4" fmla="*/ 1809 w 2005"/>
                <a:gd name="T5" fmla="*/ 56 h 246"/>
                <a:gd name="T6" fmla="*/ 1610 w 2005"/>
                <a:gd name="T7" fmla="*/ 77 h 246"/>
                <a:gd name="T8" fmla="*/ 1412 w 2005"/>
                <a:gd name="T9" fmla="*/ 98 h 246"/>
                <a:gd name="T10" fmla="*/ 1216 w 2005"/>
                <a:gd name="T11" fmla="*/ 119 h 246"/>
                <a:gd name="T12" fmla="*/ 1017 w 2005"/>
                <a:gd name="T13" fmla="*/ 141 h 246"/>
                <a:gd name="T14" fmla="*/ 819 w 2005"/>
                <a:gd name="T15" fmla="*/ 161 h 246"/>
                <a:gd name="T16" fmla="*/ 620 w 2005"/>
                <a:gd name="T17" fmla="*/ 183 h 246"/>
                <a:gd name="T18" fmla="*/ 421 w 2005"/>
                <a:gd name="T19" fmla="*/ 203 h 246"/>
                <a:gd name="T20" fmla="*/ 220 w 2005"/>
                <a:gd name="T21" fmla="*/ 224 h 246"/>
                <a:gd name="T22" fmla="*/ 19 w 2005"/>
                <a:gd name="T23" fmla="*/ 246 h 246"/>
                <a:gd name="T24" fmla="*/ 17 w 2005"/>
                <a:gd name="T25" fmla="*/ 242 h 246"/>
                <a:gd name="T26" fmla="*/ 15 w 2005"/>
                <a:gd name="T27" fmla="*/ 239 h 246"/>
                <a:gd name="T28" fmla="*/ 12 w 2005"/>
                <a:gd name="T29" fmla="*/ 235 h 246"/>
                <a:gd name="T30" fmla="*/ 10 w 2005"/>
                <a:gd name="T31" fmla="*/ 232 h 246"/>
                <a:gd name="T32" fmla="*/ 5 w 2005"/>
                <a:gd name="T33" fmla="*/ 229 h 246"/>
                <a:gd name="T34" fmla="*/ 2 w 2005"/>
                <a:gd name="T35" fmla="*/ 224 h 246"/>
                <a:gd name="T36" fmla="*/ 2 w 2005"/>
                <a:gd name="T37" fmla="*/ 221 h 246"/>
                <a:gd name="T38" fmla="*/ 0 w 2005"/>
                <a:gd name="T39" fmla="*/ 217 h 246"/>
                <a:gd name="T40" fmla="*/ 0 w 2005"/>
                <a:gd name="T41" fmla="*/ 213 h 246"/>
                <a:gd name="T42" fmla="*/ 2 w 2005"/>
                <a:gd name="T43" fmla="*/ 208 h 246"/>
                <a:gd name="T44" fmla="*/ 159 w 2005"/>
                <a:gd name="T45" fmla="*/ 183 h 246"/>
                <a:gd name="T46" fmla="*/ 319 w 2005"/>
                <a:gd name="T47" fmla="*/ 161 h 246"/>
                <a:gd name="T48" fmla="*/ 480 w 2005"/>
                <a:gd name="T49" fmla="*/ 141 h 246"/>
                <a:gd name="T50" fmla="*/ 642 w 2005"/>
                <a:gd name="T51" fmla="*/ 121 h 246"/>
                <a:gd name="T52" fmla="*/ 806 w 2005"/>
                <a:gd name="T53" fmla="*/ 104 h 246"/>
                <a:gd name="T54" fmla="*/ 970 w 2005"/>
                <a:gd name="T55" fmla="*/ 87 h 246"/>
                <a:gd name="T56" fmla="*/ 1135 w 2005"/>
                <a:gd name="T57" fmla="*/ 71 h 246"/>
                <a:gd name="T58" fmla="*/ 1301 w 2005"/>
                <a:gd name="T59" fmla="*/ 54 h 246"/>
                <a:gd name="T60" fmla="*/ 1468 w 2005"/>
                <a:gd name="T61" fmla="*/ 38 h 246"/>
                <a:gd name="T62" fmla="*/ 1635 w 2005"/>
                <a:gd name="T63" fmla="*/ 19 h 246"/>
                <a:gd name="T64" fmla="*/ 1667 w 2005"/>
                <a:gd name="T65" fmla="*/ 17 h 246"/>
                <a:gd name="T66" fmla="*/ 1698 w 2005"/>
                <a:gd name="T67" fmla="*/ 15 h 246"/>
                <a:gd name="T68" fmla="*/ 1735 w 2005"/>
                <a:gd name="T69" fmla="*/ 11 h 246"/>
                <a:gd name="T70" fmla="*/ 1772 w 2005"/>
                <a:gd name="T71" fmla="*/ 9 h 246"/>
                <a:gd name="T72" fmla="*/ 1811 w 2005"/>
                <a:gd name="T73" fmla="*/ 6 h 246"/>
                <a:gd name="T74" fmla="*/ 1850 w 2005"/>
                <a:gd name="T75" fmla="*/ 3 h 246"/>
                <a:gd name="T76" fmla="*/ 1887 w 2005"/>
                <a:gd name="T77" fmla="*/ 1 h 246"/>
                <a:gd name="T78" fmla="*/ 1926 w 2005"/>
                <a:gd name="T79" fmla="*/ 0 h 246"/>
                <a:gd name="T80" fmla="*/ 1963 w 2005"/>
                <a:gd name="T81" fmla="*/ 0 h 246"/>
                <a:gd name="T82" fmla="*/ 1997 w 2005"/>
                <a:gd name="T83" fmla="*/ 2 h 246"/>
                <a:gd name="T84" fmla="*/ 2005 w 2005"/>
                <a:gd name="T85" fmla="*/ 23 h 246"/>
                <a:gd name="T86" fmla="*/ 2005 w 2005"/>
                <a:gd name="T87" fmla="*/ 2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auto">
            <a:xfrm>
              <a:off x="3358" y="349"/>
              <a:ext cx="331" cy="232"/>
            </a:xfrm>
            <a:custGeom>
              <a:avLst/>
              <a:gdLst>
                <a:gd name="T0" fmla="*/ 204 w 331"/>
                <a:gd name="T1" fmla="*/ 18 h 232"/>
                <a:gd name="T2" fmla="*/ 221 w 331"/>
                <a:gd name="T3" fmla="*/ 30 h 232"/>
                <a:gd name="T4" fmla="*/ 228 w 331"/>
                <a:gd name="T5" fmla="*/ 41 h 232"/>
                <a:gd name="T6" fmla="*/ 231 w 331"/>
                <a:gd name="T7" fmla="*/ 54 h 232"/>
                <a:gd name="T8" fmla="*/ 221 w 331"/>
                <a:gd name="T9" fmla="*/ 66 h 232"/>
                <a:gd name="T10" fmla="*/ 206 w 331"/>
                <a:gd name="T11" fmla="*/ 73 h 232"/>
                <a:gd name="T12" fmla="*/ 191 w 331"/>
                <a:gd name="T13" fmla="*/ 78 h 232"/>
                <a:gd name="T14" fmla="*/ 177 w 331"/>
                <a:gd name="T15" fmla="*/ 81 h 232"/>
                <a:gd name="T16" fmla="*/ 164 w 331"/>
                <a:gd name="T17" fmla="*/ 86 h 232"/>
                <a:gd name="T18" fmla="*/ 155 w 331"/>
                <a:gd name="T19" fmla="*/ 91 h 232"/>
                <a:gd name="T20" fmla="*/ 167 w 331"/>
                <a:gd name="T21" fmla="*/ 97 h 232"/>
                <a:gd name="T22" fmla="*/ 206 w 331"/>
                <a:gd name="T23" fmla="*/ 96 h 232"/>
                <a:gd name="T24" fmla="*/ 250 w 331"/>
                <a:gd name="T25" fmla="*/ 95 h 232"/>
                <a:gd name="T26" fmla="*/ 289 w 331"/>
                <a:gd name="T27" fmla="*/ 98 h 232"/>
                <a:gd name="T28" fmla="*/ 319 w 331"/>
                <a:gd name="T29" fmla="*/ 112 h 232"/>
                <a:gd name="T30" fmla="*/ 331 w 331"/>
                <a:gd name="T31" fmla="*/ 136 h 232"/>
                <a:gd name="T32" fmla="*/ 329 w 331"/>
                <a:gd name="T33" fmla="*/ 155 h 232"/>
                <a:gd name="T34" fmla="*/ 319 w 331"/>
                <a:gd name="T35" fmla="*/ 175 h 232"/>
                <a:gd name="T36" fmla="*/ 302 w 331"/>
                <a:gd name="T37" fmla="*/ 192 h 232"/>
                <a:gd name="T38" fmla="*/ 280 w 331"/>
                <a:gd name="T39" fmla="*/ 208 h 232"/>
                <a:gd name="T40" fmla="*/ 255 w 331"/>
                <a:gd name="T41" fmla="*/ 218 h 232"/>
                <a:gd name="T42" fmla="*/ 238 w 331"/>
                <a:gd name="T43" fmla="*/ 223 h 232"/>
                <a:gd name="T44" fmla="*/ 218 w 331"/>
                <a:gd name="T45" fmla="*/ 226 h 232"/>
                <a:gd name="T46" fmla="*/ 199 w 331"/>
                <a:gd name="T47" fmla="*/ 229 h 232"/>
                <a:gd name="T48" fmla="*/ 179 w 331"/>
                <a:gd name="T49" fmla="*/ 231 h 232"/>
                <a:gd name="T50" fmla="*/ 167 w 331"/>
                <a:gd name="T51" fmla="*/ 207 h 232"/>
                <a:gd name="T52" fmla="*/ 150 w 331"/>
                <a:gd name="T53" fmla="*/ 159 h 232"/>
                <a:gd name="T54" fmla="*/ 118 w 331"/>
                <a:gd name="T55" fmla="*/ 114 h 232"/>
                <a:gd name="T56" fmla="*/ 76 w 331"/>
                <a:gd name="T57" fmla="*/ 71 h 232"/>
                <a:gd name="T58" fmla="*/ 27 w 331"/>
                <a:gd name="T59" fmla="*/ 30 h 232"/>
                <a:gd name="T60" fmla="*/ 17 w 331"/>
                <a:gd name="T61" fmla="*/ 6 h 232"/>
                <a:gd name="T62" fmla="*/ 57 w 331"/>
                <a:gd name="T63" fmla="*/ 1 h 232"/>
                <a:gd name="T64" fmla="*/ 101 w 331"/>
                <a:gd name="T65" fmla="*/ 0 h 232"/>
                <a:gd name="T66" fmla="*/ 142 w 331"/>
                <a:gd name="T67" fmla="*/ 1 h 232"/>
                <a:gd name="T68" fmla="*/ 179 w 331"/>
                <a:gd name="T69" fmla="*/ 8 h 232"/>
                <a:gd name="T70" fmla="*/ 194 w 331"/>
                <a:gd name="T71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6" name="Freeform 28"/>
            <p:cNvSpPr>
              <a:spLocks/>
            </p:cNvSpPr>
            <p:nvPr/>
          </p:nvSpPr>
          <p:spPr bwMode="auto">
            <a:xfrm>
              <a:off x="2405" y="362"/>
              <a:ext cx="1095" cy="609"/>
            </a:xfrm>
            <a:custGeom>
              <a:avLst/>
              <a:gdLst>
                <a:gd name="T0" fmla="*/ 1059 w 1095"/>
                <a:gd name="T1" fmla="*/ 118 h 609"/>
                <a:gd name="T2" fmla="*/ 1095 w 1095"/>
                <a:gd name="T3" fmla="*/ 205 h 609"/>
                <a:gd name="T4" fmla="*/ 1078 w 1095"/>
                <a:gd name="T5" fmla="*/ 293 h 609"/>
                <a:gd name="T6" fmla="*/ 1022 w 1095"/>
                <a:gd name="T7" fmla="*/ 379 h 609"/>
                <a:gd name="T8" fmla="*/ 943 w 1095"/>
                <a:gd name="T9" fmla="*/ 460 h 609"/>
                <a:gd name="T10" fmla="*/ 870 w 1095"/>
                <a:gd name="T11" fmla="*/ 516 h 609"/>
                <a:gd name="T12" fmla="*/ 796 w 1095"/>
                <a:gd name="T13" fmla="*/ 552 h 609"/>
                <a:gd name="T14" fmla="*/ 713 w 1095"/>
                <a:gd name="T15" fmla="*/ 582 h 609"/>
                <a:gd name="T16" fmla="*/ 622 w 1095"/>
                <a:gd name="T17" fmla="*/ 603 h 609"/>
                <a:gd name="T18" fmla="*/ 522 w 1095"/>
                <a:gd name="T19" fmla="*/ 609 h 609"/>
                <a:gd name="T20" fmla="*/ 402 w 1095"/>
                <a:gd name="T21" fmla="*/ 596 h 609"/>
                <a:gd name="T22" fmla="*/ 284 w 1095"/>
                <a:gd name="T23" fmla="*/ 568 h 609"/>
                <a:gd name="T24" fmla="*/ 184 w 1095"/>
                <a:gd name="T25" fmla="*/ 524 h 609"/>
                <a:gd name="T26" fmla="*/ 103 w 1095"/>
                <a:gd name="T27" fmla="*/ 473 h 609"/>
                <a:gd name="T28" fmla="*/ 41 w 1095"/>
                <a:gd name="T29" fmla="*/ 417 h 609"/>
                <a:gd name="T30" fmla="*/ 5 w 1095"/>
                <a:gd name="T31" fmla="*/ 355 h 609"/>
                <a:gd name="T32" fmla="*/ 0 w 1095"/>
                <a:gd name="T33" fmla="*/ 292 h 609"/>
                <a:gd name="T34" fmla="*/ 17 w 1095"/>
                <a:gd name="T35" fmla="*/ 230 h 609"/>
                <a:gd name="T36" fmla="*/ 54 w 1095"/>
                <a:gd name="T37" fmla="*/ 171 h 609"/>
                <a:gd name="T38" fmla="*/ 100 w 1095"/>
                <a:gd name="T39" fmla="*/ 115 h 609"/>
                <a:gd name="T40" fmla="*/ 139 w 1095"/>
                <a:gd name="T41" fmla="*/ 84 h 609"/>
                <a:gd name="T42" fmla="*/ 166 w 1095"/>
                <a:gd name="T43" fmla="*/ 78 h 609"/>
                <a:gd name="T44" fmla="*/ 191 w 1095"/>
                <a:gd name="T45" fmla="*/ 73 h 609"/>
                <a:gd name="T46" fmla="*/ 215 w 1095"/>
                <a:gd name="T47" fmla="*/ 70 h 609"/>
                <a:gd name="T48" fmla="*/ 242 w 1095"/>
                <a:gd name="T49" fmla="*/ 73 h 609"/>
                <a:gd name="T50" fmla="*/ 247 w 1095"/>
                <a:gd name="T51" fmla="*/ 76 h 609"/>
                <a:gd name="T52" fmla="*/ 230 w 1095"/>
                <a:gd name="T53" fmla="*/ 80 h 609"/>
                <a:gd name="T54" fmla="*/ 215 w 1095"/>
                <a:gd name="T55" fmla="*/ 85 h 609"/>
                <a:gd name="T56" fmla="*/ 201 w 1095"/>
                <a:gd name="T57" fmla="*/ 92 h 609"/>
                <a:gd name="T58" fmla="*/ 189 w 1095"/>
                <a:gd name="T59" fmla="*/ 100 h 609"/>
                <a:gd name="T60" fmla="*/ 184 w 1095"/>
                <a:gd name="T61" fmla="*/ 116 h 609"/>
                <a:gd name="T62" fmla="*/ 220 w 1095"/>
                <a:gd name="T63" fmla="*/ 109 h 609"/>
                <a:gd name="T64" fmla="*/ 262 w 1095"/>
                <a:gd name="T65" fmla="*/ 100 h 609"/>
                <a:gd name="T66" fmla="*/ 304 w 1095"/>
                <a:gd name="T67" fmla="*/ 92 h 609"/>
                <a:gd name="T68" fmla="*/ 350 w 1095"/>
                <a:gd name="T69" fmla="*/ 90 h 609"/>
                <a:gd name="T70" fmla="*/ 397 w 1095"/>
                <a:gd name="T71" fmla="*/ 96 h 609"/>
                <a:gd name="T72" fmla="*/ 407 w 1095"/>
                <a:gd name="T73" fmla="*/ 90 h 609"/>
                <a:gd name="T74" fmla="*/ 409 w 1095"/>
                <a:gd name="T75" fmla="*/ 84 h 609"/>
                <a:gd name="T76" fmla="*/ 407 w 1095"/>
                <a:gd name="T77" fmla="*/ 78 h 609"/>
                <a:gd name="T78" fmla="*/ 402 w 1095"/>
                <a:gd name="T79" fmla="*/ 73 h 609"/>
                <a:gd name="T80" fmla="*/ 397 w 1095"/>
                <a:gd name="T81" fmla="*/ 67 h 609"/>
                <a:gd name="T82" fmla="*/ 392 w 1095"/>
                <a:gd name="T83" fmla="*/ 67 h 609"/>
                <a:gd name="T84" fmla="*/ 387 w 1095"/>
                <a:gd name="T85" fmla="*/ 67 h 609"/>
                <a:gd name="T86" fmla="*/ 380 w 1095"/>
                <a:gd name="T87" fmla="*/ 66 h 609"/>
                <a:gd name="T88" fmla="*/ 375 w 1095"/>
                <a:gd name="T89" fmla="*/ 65 h 609"/>
                <a:gd name="T90" fmla="*/ 372 w 1095"/>
                <a:gd name="T91" fmla="*/ 61 h 609"/>
                <a:gd name="T92" fmla="*/ 426 w 1095"/>
                <a:gd name="T93" fmla="*/ 52 h 609"/>
                <a:gd name="T94" fmla="*/ 537 w 1095"/>
                <a:gd name="T95" fmla="*/ 42 h 609"/>
                <a:gd name="T96" fmla="*/ 647 w 1095"/>
                <a:gd name="T97" fmla="*/ 29 h 609"/>
                <a:gd name="T98" fmla="*/ 755 w 1095"/>
                <a:gd name="T99" fmla="*/ 18 h 609"/>
                <a:gd name="T100" fmla="*/ 865 w 1095"/>
                <a:gd name="T101" fmla="*/ 6 h 609"/>
                <a:gd name="T102" fmla="*/ 1015 w 1095"/>
                <a:gd name="T103" fmla="*/ 75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auto">
            <a:xfrm>
              <a:off x="3049" y="403"/>
              <a:ext cx="238" cy="47"/>
            </a:xfrm>
            <a:custGeom>
              <a:avLst/>
              <a:gdLst>
                <a:gd name="T0" fmla="*/ 238 w 238"/>
                <a:gd name="T1" fmla="*/ 34 h 47"/>
                <a:gd name="T2" fmla="*/ 238 w 238"/>
                <a:gd name="T3" fmla="*/ 47 h 47"/>
                <a:gd name="T4" fmla="*/ 216 w 238"/>
                <a:gd name="T5" fmla="*/ 44 h 47"/>
                <a:gd name="T6" fmla="*/ 192 w 238"/>
                <a:gd name="T7" fmla="*/ 41 h 47"/>
                <a:gd name="T8" fmla="*/ 167 w 238"/>
                <a:gd name="T9" fmla="*/ 39 h 47"/>
                <a:gd name="T10" fmla="*/ 143 w 238"/>
                <a:gd name="T11" fmla="*/ 36 h 47"/>
                <a:gd name="T12" fmla="*/ 118 w 238"/>
                <a:gd name="T13" fmla="*/ 35 h 47"/>
                <a:gd name="T14" fmla="*/ 94 w 238"/>
                <a:gd name="T15" fmla="*/ 35 h 47"/>
                <a:gd name="T16" fmla="*/ 69 w 238"/>
                <a:gd name="T17" fmla="*/ 36 h 47"/>
                <a:gd name="T18" fmla="*/ 45 w 238"/>
                <a:gd name="T19" fmla="*/ 37 h 47"/>
                <a:gd name="T20" fmla="*/ 22 w 238"/>
                <a:gd name="T21" fmla="*/ 41 h 47"/>
                <a:gd name="T22" fmla="*/ 0 w 238"/>
                <a:gd name="T23" fmla="*/ 47 h 47"/>
                <a:gd name="T24" fmla="*/ 3 w 238"/>
                <a:gd name="T25" fmla="*/ 40 h 47"/>
                <a:gd name="T26" fmla="*/ 8 w 238"/>
                <a:gd name="T27" fmla="*/ 33 h 47"/>
                <a:gd name="T28" fmla="*/ 15 w 238"/>
                <a:gd name="T29" fmla="*/ 27 h 47"/>
                <a:gd name="T30" fmla="*/ 25 w 238"/>
                <a:gd name="T31" fmla="*/ 23 h 47"/>
                <a:gd name="T32" fmla="*/ 37 w 238"/>
                <a:gd name="T33" fmla="*/ 18 h 47"/>
                <a:gd name="T34" fmla="*/ 49 w 238"/>
                <a:gd name="T35" fmla="*/ 13 h 47"/>
                <a:gd name="T36" fmla="*/ 62 w 238"/>
                <a:gd name="T37" fmla="*/ 10 h 47"/>
                <a:gd name="T38" fmla="*/ 74 w 238"/>
                <a:gd name="T39" fmla="*/ 7 h 47"/>
                <a:gd name="T40" fmla="*/ 89 w 238"/>
                <a:gd name="T41" fmla="*/ 3 h 47"/>
                <a:gd name="T42" fmla="*/ 98 w 238"/>
                <a:gd name="T43" fmla="*/ 0 h 47"/>
                <a:gd name="T44" fmla="*/ 116 w 238"/>
                <a:gd name="T45" fmla="*/ 0 h 47"/>
                <a:gd name="T46" fmla="*/ 133 w 238"/>
                <a:gd name="T47" fmla="*/ 0 h 47"/>
                <a:gd name="T48" fmla="*/ 147 w 238"/>
                <a:gd name="T49" fmla="*/ 1 h 47"/>
                <a:gd name="T50" fmla="*/ 162 w 238"/>
                <a:gd name="T51" fmla="*/ 4 h 47"/>
                <a:gd name="T52" fmla="*/ 177 w 238"/>
                <a:gd name="T53" fmla="*/ 8 h 47"/>
                <a:gd name="T54" fmla="*/ 189 w 238"/>
                <a:gd name="T55" fmla="*/ 12 h 47"/>
                <a:gd name="T56" fmla="*/ 201 w 238"/>
                <a:gd name="T57" fmla="*/ 17 h 47"/>
                <a:gd name="T58" fmla="*/ 214 w 238"/>
                <a:gd name="T59" fmla="*/ 23 h 47"/>
                <a:gd name="T60" fmla="*/ 226 w 238"/>
                <a:gd name="T61" fmla="*/ 28 h 47"/>
                <a:gd name="T62" fmla="*/ 238 w 238"/>
                <a:gd name="T63" fmla="*/ 34 h 47"/>
                <a:gd name="T64" fmla="*/ 238 w 238"/>
                <a:gd name="T65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8" name="Freeform 30"/>
            <p:cNvSpPr>
              <a:spLocks/>
            </p:cNvSpPr>
            <p:nvPr/>
          </p:nvSpPr>
          <p:spPr bwMode="auto">
            <a:xfrm>
              <a:off x="2201" y="450"/>
              <a:ext cx="285" cy="209"/>
            </a:xfrm>
            <a:custGeom>
              <a:avLst/>
              <a:gdLst>
                <a:gd name="T0" fmla="*/ 270 w 285"/>
                <a:gd name="T1" fmla="*/ 19 h 209"/>
                <a:gd name="T2" fmla="*/ 238 w 285"/>
                <a:gd name="T3" fmla="*/ 59 h 209"/>
                <a:gd name="T4" fmla="*/ 209 w 285"/>
                <a:gd name="T5" fmla="*/ 100 h 209"/>
                <a:gd name="T6" fmla="*/ 184 w 285"/>
                <a:gd name="T7" fmla="*/ 141 h 209"/>
                <a:gd name="T8" fmla="*/ 169 w 285"/>
                <a:gd name="T9" fmla="*/ 184 h 209"/>
                <a:gd name="T10" fmla="*/ 157 w 285"/>
                <a:gd name="T11" fmla="*/ 208 h 209"/>
                <a:gd name="T12" fmla="*/ 138 w 285"/>
                <a:gd name="T13" fmla="*/ 209 h 209"/>
                <a:gd name="T14" fmla="*/ 116 w 285"/>
                <a:gd name="T15" fmla="*/ 206 h 209"/>
                <a:gd name="T16" fmla="*/ 93 w 285"/>
                <a:gd name="T17" fmla="*/ 203 h 209"/>
                <a:gd name="T18" fmla="*/ 74 w 285"/>
                <a:gd name="T19" fmla="*/ 198 h 209"/>
                <a:gd name="T20" fmla="*/ 54 w 285"/>
                <a:gd name="T21" fmla="*/ 190 h 209"/>
                <a:gd name="T22" fmla="*/ 42 w 285"/>
                <a:gd name="T23" fmla="*/ 180 h 209"/>
                <a:gd name="T24" fmla="*/ 37 w 285"/>
                <a:gd name="T25" fmla="*/ 168 h 209"/>
                <a:gd name="T26" fmla="*/ 42 w 285"/>
                <a:gd name="T27" fmla="*/ 156 h 209"/>
                <a:gd name="T28" fmla="*/ 54 w 285"/>
                <a:gd name="T29" fmla="*/ 145 h 209"/>
                <a:gd name="T30" fmla="*/ 69 w 285"/>
                <a:gd name="T31" fmla="*/ 136 h 209"/>
                <a:gd name="T32" fmla="*/ 76 w 285"/>
                <a:gd name="T33" fmla="*/ 132 h 209"/>
                <a:gd name="T34" fmla="*/ 89 w 285"/>
                <a:gd name="T35" fmla="*/ 130 h 209"/>
                <a:gd name="T36" fmla="*/ 98 w 285"/>
                <a:gd name="T37" fmla="*/ 128 h 209"/>
                <a:gd name="T38" fmla="*/ 101 w 285"/>
                <a:gd name="T39" fmla="*/ 122 h 209"/>
                <a:gd name="T40" fmla="*/ 89 w 285"/>
                <a:gd name="T41" fmla="*/ 115 h 209"/>
                <a:gd name="T42" fmla="*/ 69 w 285"/>
                <a:gd name="T43" fmla="*/ 114 h 209"/>
                <a:gd name="T44" fmla="*/ 49 w 285"/>
                <a:gd name="T45" fmla="*/ 116 h 209"/>
                <a:gd name="T46" fmla="*/ 32 w 285"/>
                <a:gd name="T47" fmla="*/ 118 h 209"/>
                <a:gd name="T48" fmla="*/ 13 w 285"/>
                <a:gd name="T49" fmla="*/ 117 h 209"/>
                <a:gd name="T50" fmla="*/ 0 w 285"/>
                <a:gd name="T51" fmla="*/ 102 h 209"/>
                <a:gd name="T52" fmla="*/ 8 w 285"/>
                <a:gd name="T53" fmla="*/ 80 h 209"/>
                <a:gd name="T54" fmla="*/ 27 w 285"/>
                <a:gd name="T55" fmla="*/ 56 h 209"/>
                <a:gd name="T56" fmla="*/ 57 w 285"/>
                <a:gd name="T57" fmla="*/ 35 h 209"/>
                <a:gd name="T58" fmla="*/ 93 w 285"/>
                <a:gd name="T59" fmla="*/ 18 h 209"/>
                <a:gd name="T60" fmla="*/ 133 w 285"/>
                <a:gd name="T61" fmla="*/ 10 h 209"/>
                <a:gd name="T62" fmla="*/ 167 w 285"/>
                <a:gd name="T63" fmla="*/ 8 h 209"/>
                <a:gd name="T64" fmla="*/ 201 w 285"/>
                <a:gd name="T65" fmla="*/ 5 h 209"/>
                <a:gd name="T66" fmla="*/ 236 w 285"/>
                <a:gd name="T67" fmla="*/ 3 h 209"/>
                <a:gd name="T68" fmla="*/ 270 w 285"/>
                <a:gd name="T69" fmla="*/ 1 h 209"/>
                <a:gd name="T70" fmla="*/ 285 w 285"/>
                <a:gd name="T7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auto">
            <a:xfrm>
              <a:off x="3059" y="478"/>
              <a:ext cx="177" cy="119"/>
            </a:xfrm>
            <a:custGeom>
              <a:avLst/>
              <a:gdLst>
                <a:gd name="T0" fmla="*/ 177 w 177"/>
                <a:gd name="T1" fmla="*/ 74 h 119"/>
                <a:gd name="T2" fmla="*/ 172 w 177"/>
                <a:gd name="T3" fmla="*/ 79 h 119"/>
                <a:gd name="T4" fmla="*/ 167 w 177"/>
                <a:gd name="T5" fmla="*/ 85 h 119"/>
                <a:gd name="T6" fmla="*/ 160 w 177"/>
                <a:gd name="T7" fmla="*/ 89 h 119"/>
                <a:gd name="T8" fmla="*/ 155 w 177"/>
                <a:gd name="T9" fmla="*/ 95 h 119"/>
                <a:gd name="T10" fmla="*/ 150 w 177"/>
                <a:gd name="T11" fmla="*/ 100 h 119"/>
                <a:gd name="T12" fmla="*/ 142 w 177"/>
                <a:gd name="T13" fmla="*/ 104 h 119"/>
                <a:gd name="T14" fmla="*/ 135 w 177"/>
                <a:gd name="T15" fmla="*/ 109 h 119"/>
                <a:gd name="T16" fmla="*/ 128 w 177"/>
                <a:gd name="T17" fmla="*/ 113 h 119"/>
                <a:gd name="T18" fmla="*/ 115 w 177"/>
                <a:gd name="T19" fmla="*/ 117 h 119"/>
                <a:gd name="T20" fmla="*/ 103 w 177"/>
                <a:gd name="T21" fmla="*/ 119 h 119"/>
                <a:gd name="T22" fmla="*/ 93 w 177"/>
                <a:gd name="T23" fmla="*/ 118 h 119"/>
                <a:gd name="T24" fmla="*/ 81 w 177"/>
                <a:gd name="T25" fmla="*/ 117 h 119"/>
                <a:gd name="T26" fmla="*/ 71 w 177"/>
                <a:gd name="T27" fmla="*/ 114 h 119"/>
                <a:gd name="T28" fmla="*/ 59 w 177"/>
                <a:gd name="T29" fmla="*/ 112 h 119"/>
                <a:gd name="T30" fmla="*/ 49 w 177"/>
                <a:gd name="T31" fmla="*/ 109 h 119"/>
                <a:gd name="T32" fmla="*/ 39 w 177"/>
                <a:gd name="T33" fmla="*/ 104 h 119"/>
                <a:gd name="T34" fmla="*/ 30 w 177"/>
                <a:gd name="T35" fmla="*/ 101 h 119"/>
                <a:gd name="T36" fmla="*/ 22 w 177"/>
                <a:gd name="T37" fmla="*/ 96 h 119"/>
                <a:gd name="T38" fmla="*/ 15 w 177"/>
                <a:gd name="T39" fmla="*/ 92 h 119"/>
                <a:gd name="T40" fmla="*/ 8 w 177"/>
                <a:gd name="T41" fmla="*/ 86 h 119"/>
                <a:gd name="T42" fmla="*/ 5 w 177"/>
                <a:gd name="T43" fmla="*/ 78 h 119"/>
                <a:gd name="T44" fmla="*/ 3 w 177"/>
                <a:gd name="T45" fmla="*/ 69 h 119"/>
                <a:gd name="T46" fmla="*/ 0 w 177"/>
                <a:gd name="T47" fmla="*/ 58 h 119"/>
                <a:gd name="T48" fmla="*/ 0 w 177"/>
                <a:gd name="T49" fmla="*/ 48 h 119"/>
                <a:gd name="T50" fmla="*/ 0 w 177"/>
                <a:gd name="T51" fmla="*/ 38 h 119"/>
                <a:gd name="T52" fmla="*/ 5 w 177"/>
                <a:gd name="T53" fmla="*/ 28 h 119"/>
                <a:gd name="T54" fmla="*/ 12 w 177"/>
                <a:gd name="T55" fmla="*/ 18 h 119"/>
                <a:gd name="T56" fmla="*/ 22 w 177"/>
                <a:gd name="T57" fmla="*/ 10 h 119"/>
                <a:gd name="T58" fmla="*/ 39 w 177"/>
                <a:gd name="T59" fmla="*/ 5 h 119"/>
                <a:gd name="T60" fmla="*/ 59 w 177"/>
                <a:gd name="T61" fmla="*/ 0 h 119"/>
                <a:gd name="T62" fmla="*/ 84 w 177"/>
                <a:gd name="T63" fmla="*/ 2 h 119"/>
                <a:gd name="T64" fmla="*/ 103 w 177"/>
                <a:gd name="T65" fmla="*/ 7 h 119"/>
                <a:gd name="T66" fmla="*/ 120 w 177"/>
                <a:gd name="T67" fmla="*/ 12 h 119"/>
                <a:gd name="T68" fmla="*/ 135 w 177"/>
                <a:gd name="T69" fmla="*/ 18 h 119"/>
                <a:gd name="T70" fmla="*/ 145 w 177"/>
                <a:gd name="T71" fmla="*/ 26 h 119"/>
                <a:gd name="T72" fmla="*/ 155 w 177"/>
                <a:gd name="T73" fmla="*/ 36 h 119"/>
                <a:gd name="T74" fmla="*/ 162 w 177"/>
                <a:gd name="T75" fmla="*/ 45 h 119"/>
                <a:gd name="T76" fmla="*/ 167 w 177"/>
                <a:gd name="T77" fmla="*/ 55 h 119"/>
                <a:gd name="T78" fmla="*/ 172 w 177"/>
                <a:gd name="T79" fmla="*/ 64 h 119"/>
                <a:gd name="T80" fmla="*/ 177 w 177"/>
                <a:gd name="T81" fmla="*/ 74 h 119"/>
                <a:gd name="T82" fmla="*/ 177 w 177"/>
                <a:gd name="T83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auto">
            <a:xfrm>
              <a:off x="2618" y="498"/>
              <a:ext cx="169" cy="117"/>
            </a:xfrm>
            <a:custGeom>
              <a:avLst/>
              <a:gdLst>
                <a:gd name="T0" fmla="*/ 167 w 169"/>
                <a:gd name="T1" fmla="*/ 25 h 117"/>
                <a:gd name="T2" fmla="*/ 169 w 169"/>
                <a:gd name="T3" fmla="*/ 36 h 117"/>
                <a:gd name="T4" fmla="*/ 169 w 169"/>
                <a:gd name="T5" fmla="*/ 46 h 117"/>
                <a:gd name="T6" fmla="*/ 167 w 169"/>
                <a:gd name="T7" fmla="*/ 58 h 117"/>
                <a:gd name="T8" fmla="*/ 164 w 169"/>
                <a:gd name="T9" fmla="*/ 68 h 117"/>
                <a:gd name="T10" fmla="*/ 159 w 169"/>
                <a:gd name="T11" fmla="*/ 77 h 117"/>
                <a:gd name="T12" fmla="*/ 154 w 169"/>
                <a:gd name="T13" fmla="*/ 88 h 117"/>
                <a:gd name="T14" fmla="*/ 145 w 169"/>
                <a:gd name="T15" fmla="*/ 96 h 117"/>
                <a:gd name="T16" fmla="*/ 132 w 169"/>
                <a:gd name="T17" fmla="*/ 104 h 117"/>
                <a:gd name="T18" fmla="*/ 115 w 169"/>
                <a:gd name="T19" fmla="*/ 110 h 117"/>
                <a:gd name="T20" fmla="*/ 96 w 169"/>
                <a:gd name="T21" fmla="*/ 116 h 117"/>
                <a:gd name="T22" fmla="*/ 83 w 169"/>
                <a:gd name="T23" fmla="*/ 117 h 117"/>
                <a:gd name="T24" fmla="*/ 71 w 169"/>
                <a:gd name="T25" fmla="*/ 116 h 117"/>
                <a:gd name="T26" fmla="*/ 59 w 169"/>
                <a:gd name="T27" fmla="*/ 115 h 117"/>
                <a:gd name="T28" fmla="*/ 52 w 169"/>
                <a:gd name="T29" fmla="*/ 112 h 117"/>
                <a:gd name="T30" fmla="*/ 42 w 169"/>
                <a:gd name="T31" fmla="*/ 108 h 117"/>
                <a:gd name="T32" fmla="*/ 37 w 169"/>
                <a:gd name="T33" fmla="*/ 105 h 117"/>
                <a:gd name="T34" fmla="*/ 29 w 169"/>
                <a:gd name="T35" fmla="*/ 100 h 117"/>
                <a:gd name="T36" fmla="*/ 22 w 169"/>
                <a:gd name="T37" fmla="*/ 96 h 117"/>
                <a:gd name="T38" fmla="*/ 15 w 169"/>
                <a:gd name="T39" fmla="*/ 91 h 117"/>
                <a:gd name="T40" fmla="*/ 7 w 169"/>
                <a:gd name="T41" fmla="*/ 86 h 117"/>
                <a:gd name="T42" fmla="*/ 5 w 169"/>
                <a:gd name="T43" fmla="*/ 80 h 117"/>
                <a:gd name="T44" fmla="*/ 0 w 169"/>
                <a:gd name="T45" fmla="*/ 72 h 117"/>
                <a:gd name="T46" fmla="*/ 0 w 169"/>
                <a:gd name="T47" fmla="*/ 64 h 117"/>
                <a:gd name="T48" fmla="*/ 0 w 169"/>
                <a:gd name="T49" fmla="*/ 56 h 117"/>
                <a:gd name="T50" fmla="*/ 2 w 169"/>
                <a:gd name="T51" fmla="*/ 48 h 117"/>
                <a:gd name="T52" fmla="*/ 5 w 169"/>
                <a:gd name="T53" fmla="*/ 41 h 117"/>
                <a:gd name="T54" fmla="*/ 10 w 169"/>
                <a:gd name="T55" fmla="*/ 33 h 117"/>
                <a:gd name="T56" fmla="*/ 17 w 169"/>
                <a:gd name="T57" fmla="*/ 26 h 117"/>
                <a:gd name="T58" fmla="*/ 25 w 169"/>
                <a:gd name="T59" fmla="*/ 19 h 117"/>
                <a:gd name="T60" fmla="*/ 34 w 169"/>
                <a:gd name="T61" fmla="*/ 13 h 117"/>
                <a:gd name="T62" fmla="*/ 49 w 169"/>
                <a:gd name="T63" fmla="*/ 8 h 117"/>
                <a:gd name="T64" fmla="*/ 64 w 169"/>
                <a:gd name="T65" fmla="*/ 4 h 117"/>
                <a:gd name="T66" fmla="*/ 78 w 169"/>
                <a:gd name="T67" fmla="*/ 1 h 117"/>
                <a:gd name="T68" fmla="*/ 93 w 169"/>
                <a:gd name="T69" fmla="*/ 0 h 117"/>
                <a:gd name="T70" fmla="*/ 108 w 169"/>
                <a:gd name="T71" fmla="*/ 1 h 117"/>
                <a:gd name="T72" fmla="*/ 123 w 169"/>
                <a:gd name="T73" fmla="*/ 3 h 117"/>
                <a:gd name="T74" fmla="*/ 137 w 169"/>
                <a:gd name="T75" fmla="*/ 5 h 117"/>
                <a:gd name="T76" fmla="*/ 150 w 169"/>
                <a:gd name="T77" fmla="*/ 11 h 117"/>
                <a:gd name="T78" fmla="*/ 159 w 169"/>
                <a:gd name="T79" fmla="*/ 17 h 117"/>
                <a:gd name="T80" fmla="*/ 167 w 169"/>
                <a:gd name="T81" fmla="*/ 25 h 117"/>
                <a:gd name="T82" fmla="*/ 167 w 169"/>
                <a:gd name="T83" fmla="*/ 2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auto">
            <a:xfrm>
              <a:off x="3074" y="494"/>
              <a:ext cx="132" cy="88"/>
            </a:xfrm>
            <a:custGeom>
              <a:avLst/>
              <a:gdLst>
                <a:gd name="T0" fmla="*/ 132 w 132"/>
                <a:gd name="T1" fmla="*/ 53 h 88"/>
                <a:gd name="T2" fmla="*/ 130 w 132"/>
                <a:gd name="T3" fmla="*/ 56 h 88"/>
                <a:gd name="T4" fmla="*/ 127 w 132"/>
                <a:gd name="T5" fmla="*/ 60 h 88"/>
                <a:gd name="T6" fmla="*/ 125 w 132"/>
                <a:gd name="T7" fmla="*/ 63 h 88"/>
                <a:gd name="T8" fmla="*/ 125 w 132"/>
                <a:gd name="T9" fmla="*/ 68 h 88"/>
                <a:gd name="T10" fmla="*/ 122 w 132"/>
                <a:gd name="T11" fmla="*/ 71 h 88"/>
                <a:gd name="T12" fmla="*/ 122 w 132"/>
                <a:gd name="T13" fmla="*/ 74 h 88"/>
                <a:gd name="T14" fmla="*/ 120 w 132"/>
                <a:gd name="T15" fmla="*/ 78 h 88"/>
                <a:gd name="T16" fmla="*/ 115 w 132"/>
                <a:gd name="T17" fmla="*/ 81 h 88"/>
                <a:gd name="T18" fmla="*/ 108 w 132"/>
                <a:gd name="T19" fmla="*/ 85 h 88"/>
                <a:gd name="T20" fmla="*/ 100 w 132"/>
                <a:gd name="T21" fmla="*/ 87 h 88"/>
                <a:gd name="T22" fmla="*/ 83 w 132"/>
                <a:gd name="T23" fmla="*/ 88 h 88"/>
                <a:gd name="T24" fmla="*/ 69 w 132"/>
                <a:gd name="T25" fmla="*/ 87 h 88"/>
                <a:gd name="T26" fmla="*/ 54 w 132"/>
                <a:gd name="T27" fmla="*/ 85 h 88"/>
                <a:gd name="T28" fmla="*/ 44 w 132"/>
                <a:gd name="T29" fmla="*/ 80 h 88"/>
                <a:gd name="T30" fmla="*/ 32 w 132"/>
                <a:gd name="T31" fmla="*/ 76 h 88"/>
                <a:gd name="T32" fmla="*/ 24 w 132"/>
                <a:gd name="T33" fmla="*/ 70 h 88"/>
                <a:gd name="T34" fmla="*/ 17 w 132"/>
                <a:gd name="T35" fmla="*/ 64 h 88"/>
                <a:gd name="T36" fmla="*/ 10 w 132"/>
                <a:gd name="T37" fmla="*/ 58 h 88"/>
                <a:gd name="T38" fmla="*/ 5 w 132"/>
                <a:gd name="T39" fmla="*/ 53 h 88"/>
                <a:gd name="T40" fmla="*/ 0 w 132"/>
                <a:gd name="T41" fmla="*/ 46 h 88"/>
                <a:gd name="T42" fmla="*/ 29 w 132"/>
                <a:gd name="T43" fmla="*/ 0 h 88"/>
                <a:gd name="T44" fmla="*/ 51 w 132"/>
                <a:gd name="T45" fmla="*/ 0 h 88"/>
                <a:gd name="T46" fmla="*/ 69 w 132"/>
                <a:gd name="T47" fmla="*/ 1 h 88"/>
                <a:gd name="T48" fmla="*/ 83 w 132"/>
                <a:gd name="T49" fmla="*/ 5 h 88"/>
                <a:gd name="T50" fmla="*/ 93 w 132"/>
                <a:gd name="T51" fmla="*/ 9 h 88"/>
                <a:gd name="T52" fmla="*/ 103 w 132"/>
                <a:gd name="T53" fmla="*/ 16 h 88"/>
                <a:gd name="T54" fmla="*/ 113 w 132"/>
                <a:gd name="T55" fmla="*/ 22 h 88"/>
                <a:gd name="T56" fmla="*/ 118 w 132"/>
                <a:gd name="T57" fmla="*/ 30 h 88"/>
                <a:gd name="T58" fmla="*/ 125 w 132"/>
                <a:gd name="T59" fmla="*/ 38 h 88"/>
                <a:gd name="T60" fmla="*/ 130 w 132"/>
                <a:gd name="T61" fmla="*/ 46 h 88"/>
                <a:gd name="T62" fmla="*/ 132 w 132"/>
                <a:gd name="T63" fmla="*/ 53 h 88"/>
                <a:gd name="T64" fmla="*/ 132 w 132"/>
                <a:gd name="T65" fmla="*/ 5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auto">
            <a:xfrm>
              <a:off x="2645" y="510"/>
              <a:ext cx="115" cy="92"/>
            </a:xfrm>
            <a:custGeom>
              <a:avLst/>
              <a:gdLst>
                <a:gd name="T0" fmla="*/ 113 w 115"/>
                <a:gd name="T1" fmla="*/ 30 h 92"/>
                <a:gd name="T2" fmla="*/ 115 w 115"/>
                <a:gd name="T3" fmla="*/ 38 h 92"/>
                <a:gd name="T4" fmla="*/ 115 w 115"/>
                <a:gd name="T5" fmla="*/ 46 h 92"/>
                <a:gd name="T6" fmla="*/ 115 w 115"/>
                <a:gd name="T7" fmla="*/ 54 h 92"/>
                <a:gd name="T8" fmla="*/ 110 w 115"/>
                <a:gd name="T9" fmla="*/ 61 h 92"/>
                <a:gd name="T10" fmla="*/ 108 w 115"/>
                <a:gd name="T11" fmla="*/ 68 h 92"/>
                <a:gd name="T12" fmla="*/ 100 w 115"/>
                <a:gd name="T13" fmla="*/ 74 h 92"/>
                <a:gd name="T14" fmla="*/ 93 w 115"/>
                <a:gd name="T15" fmla="*/ 80 h 92"/>
                <a:gd name="T16" fmla="*/ 86 w 115"/>
                <a:gd name="T17" fmla="*/ 85 h 92"/>
                <a:gd name="T18" fmla="*/ 74 w 115"/>
                <a:gd name="T19" fmla="*/ 89 h 92"/>
                <a:gd name="T20" fmla="*/ 61 w 115"/>
                <a:gd name="T21" fmla="*/ 92 h 92"/>
                <a:gd name="T22" fmla="*/ 51 w 115"/>
                <a:gd name="T23" fmla="*/ 90 h 92"/>
                <a:gd name="T24" fmla="*/ 39 w 115"/>
                <a:gd name="T25" fmla="*/ 88 h 92"/>
                <a:gd name="T26" fmla="*/ 32 w 115"/>
                <a:gd name="T27" fmla="*/ 86 h 92"/>
                <a:gd name="T28" fmla="*/ 22 w 115"/>
                <a:gd name="T29" fmla="*/ 81 h 92"/>
                <a:gd name="T30" fmla="*/ 15 w 115"/>
                <a:gd name="T31" fmla="*/ 78 h 92"/>
                <a:gd name="T32" fmla="*/ 10 w 115"/>
                <a:gd name="T33" fmla="*/ 73 h 92"/>
                <a:gd name="T34" fmla="*/ 5 w 115"/>
                <a:gd name="T35" fmla="*/ 69 h 92"/>
                <a:gd name="T36" fmla="*/ 2 w 115"/>
                <a:gd name="T37" fmla="*/ 64 h 92"/>
                <a:gd name="T38" fmla="*/ 0 w 115"/>
                <a:gd name="T39" fmla="*/ 60 h 92"/>
                <a:gd name="T40" fmla="*/ 0 w 115"/>
                <a:gd name="T41" fmla="*/ 54 h 92"/>
                <a:gd name="T42" fmla="*/ 2 w 115"/>
                <a:gd name="T43" fmla="*/ 49 h 92"/>
                <a:gd name="T44" fmla="*/ 5 w 115"/>
                <a:gd name="T45" fmla="*/ 44 h 92"/>
                <a:gd name="T46" fmla="*/ 7 w 115"/>
                <a:gd name="T47" fmla="*/ 38 h 92"/>
                <a:gd name="T48" fmla="*/ 10 w 115"/>
                <a:gd name="T49" fmla="*/ 32 h 92"/>
                <a:gd name="T50" fmla="*/ 10 w 115"/>
                <a:gd name="T51" fmla="*/ 25 h 92"/>
                <a:gd name="T52" fmla="*/ 15 w 115"/>
                <a:gd name="T53" fmla="*/ 20 h 92"/>
                <a:gd name="T54" fmla="*/ 17 w 115"/>
                <a:gd name="T55" fmla="*/ 15 h 92"/>
                <a:gd name="T56" fmla="*/ 25 w 115"/>
                <a:gd name="T57" fmla="*/ 9 h 92"/>
                <a:gd name="T58" fmla="*/ 32 w 115"/>
                <a:gd name="T59" fmla="*/ 5 h 92"/>
                <a:gd name="T60" fmla="*/ 44 w 115"/>
                <a:gd name="T61" fmla="*/ 1 h 92"/>
                <a:gd name="T62" fmla="*/ 56 w 115"/>
                <a:gd name="T63" fmla="*/ 0 h 92"/>
                <a:gd name="T64" fmla="*/ 69 w 115"/>
                <a:gd name="T65" fmla="*/ 0 h 92"/>
                <a:gd name="T66" fmla="*/ 78 w 115"/>
                <a:gd name="T67" fmla="*/ 1 h 92"/>
                <a:gd name="T68" fmla="*/ 88 w 115"/>
                <a:gd name="T69" fmla="*/ 4 h 92"/>
                <a:gd name="T70" fmla="*/ 96 w 115"/>
                <a:gd name="T71" fmla="*/ 7 h 92"/>
                <a:gd name="T72" fmla="*/ 103 w 115"/>
                <a:gd name="T73" fmla="*/ 10 h 92"/>
                <a:gd name="T74" fmla="*/ 108 w 115"/>
                <a:gd name="T75" fmla="*/ 15 h 92"/>
                <a:gd name="T76" fmla="*/ 110 w 115"/>
                <a:gd name="T77" fmla="*/ 20 h 92"/>
                <a:gd name="T78" fmla="*/ 113 w 115"/>
                <a:gd name="T79" fmla="*/ 25 h 92"/>
                <a:gd name="T80" fmla="*/ 113 w 115"/>
                <a:gd name="T81" fmla="*/ 30 h 92"/>
                <a:gd name="T82" fmla="*/ 113 w 115"/>
                <a:gd name="T83" fmla="*/ 3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auto">
            <a:xfrm>
              <a:off x="3118" y="523"/>
              <a:ext cx="47" cy="33"/>
            </a:xfrm>
            <a:custGeom>
              <a:avLst/>
              <a:gdLst>
                <a:gd name="T0" fmla="*/ 37 w 47"/>
                <a:gd name="T1" fmla="*/ 33 h 33"/>
                <a:gd name="T2" fmla="*/ 32 w 47"/>
                <a:gd name="T3" fmla="*/ 33 h 33"/>
                <a:gd name="T4" fmla="*/ 25 w 47"/>
                <a:gd name="T5" fmla="*/ 33 h 33"/>
                <a:gd name="T6" fmla="*/ 20 w 47"/>
                <a:gd name="T7" fmla="*/ 31 h 33"/>
                <a:gd name="T8" fmla="*/ 17 w 47"/>
                <a:gd name="T9" fmla="*/ 29 h 33"/>
                <a:gd name="T10" fmla="*/ 15 w 47"/>
                <a:gd name="T11" fmla="*/ 26 h 33"/>
                <a:gd name="T12" fmla="*/ 12 w 47"/>
                <a:gd name="T13" fmla="*/ 24 h 33"/>
                <a:gd name="T14" fmla="*/ 10 w 47"/>
                <a:gd name="T15" fmla="*/ 20 h 33"/>
                <a:gd name="T16" fmla="*/ 7 w 47"/>
                <a:gd name="T17" fmla="*/ 17 h 33"/>
                <a:gd name="T18" fmla="*/ 5 w 47"/>
                <a:gd name="T19" fmla="*/ 15 h 33"/>
                <a:gd name="T20" fmla="*/ 0 w 47"/>
                <a:gd name="T21" fmla="*/ 12 h 33"/>
                <a:gd name="T22" fmla="*/ 12 w 47"/>
                <a:gd name="T23" fmla="*/ 0 h 33"/>
                <a:gd name="T24" fmla="*/ 22 w 47"/>
                <a:gd name="T25" fmla="*/ 1 h 33"/>
                <a:gd name="T26" fmla="*/ 29 w 47"/>
                <a:gd name="T27" fmla="*/ 2 h 33"/>
                <a:gd name="T28" fmla="*/ 37 w 47"/>
                <a:gd name="T29" fmla="*/ 4 h 33"/>
                <a:gd name="T30" fmla="*/ 42 w 47"/>
                <a:gd name="T31" fmla="*/ 8 h 33"/>
                <a:gd name="T32" fmla="*/ 44 w 47"/>
                <a:gd name="T33" fmla="*/ 12 h 33"/>
                <a:gd name="T34" fmla="*/ 47 w 47"/>
                <a:gd name="T35" fmla="*/ 17 h 33"/>
                <a:gd name="T36" fmla="*/ 47 w 47"/>
                <a:gd name="T37" fmla="*/ 20 h 33"/>
                <a:gd name="T38" fmla="*/ 44 w 47"/>
                <a:gd name="T39" fmla="*/ 25 h 33"/>
                <a:gd name="T40" fmla="*/ 42 w 47"/>
                <a:gd name="T41" fmla="*/ 29 h 33"/>
                <a:gd name="T42" fmla="*/ 37 w 47"/>
                <a:gd name="T43" fmla="*/ 33 h 33"/>
                <a:gd name="T44" fmla="*/ 37 w 47"/>
                <a:gd name="T4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auto">
            <a:xfrm>
              <a:off x="2696" y="540"/>
              <a:ext cx="27" cy="33"/>
            </a:xfrm>
            <a:custGeom>
              <a:avLst/>
              <a:gdLst>
                <a:gd name="T0" fmla="*/ 18 w 27"/>
                <a:gd name="T1" fmla="*/ 0 h 33"/>
                <a:gd name="T2" fmla="*/ 23 w 27"/>
                <a:gd name="T3" fmla="*/ 3 h 33"/>
                <a:gd name="T4" fmla="*/ 27 w 27"/>
                <a:gd name="T5" fmla="*/ 7 h 33"/>
                <a:gd name="T6" fmla="*/ 27 w 27"/>
                <a:gd name="T7" fmla="*/ 9 h 33"/>
                <a:gd name="T8" fmla="*/ 27 w 27"/>
                <a:gd name="T9" fmla="*/ 14 h 33"/>
                <a:gd name="T10" fmla="*/ 27 w 27"/>
                <a:gd name="T11" fmla="*/ 17 h 33"/>
                <a:gd name="T12" fmla="*/ 25 w 27"/>
                <a:gd name="T13" fmla="*/ 20 h 33"/>
                <a:gd name="T14" fmla="*/ 23 w 27"/>
                <a:gd name="T15" fmla="*/ 24 h 33"/>
                <a:gd name="T16" fmla="*/ 20 w 27"/>
                <a:gd name="T17" fmla="*/ 27 h 33"/>
                <a:gd name="T18" fmla="*/ 15 w 27"/>
                <a:gd name="T19" fmla="*/ 30 h 33"/>
                <a:gd name="T20" fmla="*/ 10 w 27"/>
                <a:gd name="T21" fmla="*/ 33 h 33"/>
                <a:gd name="T22" fmla="*/ 0 w 27"/>
                <a:gd name="T23" fmla="*/ 33 h 33"/>
                <a:gd name="T24" fmla="*/ 0 w 27"/>
                <a:gd name="T25" fmla="*/ 0 h 33"/>
                <a:gd name="T26" fmla="*/ 18 w 27"/>
                <a:gd name="T27" fmla="*/ 0 h 33"/>
                <a:gd name="T28" fmla="*/ 18 w 27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auto">
            <a:xfrm>
              <a:off x="2802" y="552"/>
              <a:ext cx="274" cy="124"/>
            </a:xfrm>
            <a:custGeom>
              <a:avLst/>
              <a:gdLst>
                <a:gd name="T0" fmla="*/ 272 w 274"/>
                <a:gd name="T1" fmla="*/ 53 h 124"/>
                <a:gd name="T2" fmla="*/ 274 w 274"/>
                <a:gd name="T3" fmla="*/ 66 h 124"/>
                <a:gd name="T4" fmla="*/ 272 w 274"/>
                <a:gd name="T5" fmla="*/ 76 h 124"/>
                <a:gd name="T6" fmla="*/ 265 w 274"/>
                <a:gd name="T7" fmla="*/ 86 h 124"/>
                <a:gd name="T8" fmla="*/ 252 w 274"/>
                <a:gd name="T9" fmla="*/ 94 h 124"/>
                <a:gd name="T10" fmla="*/ 235 w 274"/>
                <a:gd name="T11" fmla="*/ 101 h 124"/>
                <a:gd name="T12" fmla="*/ 218 w 274"/>
                <a:gd name="T13" fmla="*/ 108 h 124"/>
                <a:gd name="T14" fmla="*/ 198 w 274"/>
                <a:gd name="T15" fmla="*/ 112 h 124"/>
                <a:gd name="T16" fmla="*/ 176 w 274"/>
                <a:gd name="T17" fmla="*/ 117 h 124"/>
                <a:gd name="T18" fmla="*/ 154 w 274"/>
                <a:gd name="T19" fmla="*/ 120 h 124"/>
                <a:gd name="T20" fmla="*/ 132 w 274"/>
                <a:gd name="T21" fmla="*/ 124 h 124"/>
                <a:gd name="T22" fmla="*/ 115 w 274"/>
                <a:gd name="T23" fmla="*/ 124 h 124"/>
                <a:gd name="T24" fmla="*/ 98 w 274"/>
                <a:gd name="T25" fmla="*/ 123 h 124"/>
                <a:gd name="T26" fmla="*/ 83 w 274"/>
                <a:gd name="T27" fmla="*/ 120 h 124"/>
                <a:gd name="T28" fmla="*/ 66 w 274"/>
                <a:gd name="T29" fmla="*/ 117 h 124"/>
                <a:gd name="T30" fmla="*/ 51 w 274"/>
                <a:gd name="T31" fmla="*/ 112 h 124"/>
                <a:gd name="T32" fmla="*/ 39 w 274"/>
                <a:gd name="T33" fmla="*/ 108 h 124"/>
                <a:gd name="T34" fmla="*/ 27 w 274"/>
                <a:gd name="T35" fmla="*/ 102 h 124"/>
                <a:gd name="T36" fmla="*/ 17 w 274"/>
                <a:gd name="T37" fmla="*/ 96 h 124"/>
                <a:gd name="T38" fmla="*/ 7 w 274"/>
                <a:gd name="T39" fmla="*/ 90 h 124"/>
                <a:gd name="T40" fmla="*/ 0 w 274"/>
                <a:gd name="T41" fmla="*/ 83 h 124"/>
                <a:gd name="T42" fmla="*/ 0 w 274"/>
                <a:gd name="T43" fmla="*/ 75 h 124"/>
                <a:gd name="T44" fmla="*/ 0 w 274"/>
                <a:gd name="T45" fmla="*/ 68 h 124"/>
                <a:gd name="T46" fmla="*/ 0 w 274"/>
                <a:gd name="T47" fmla="*/ 61 h 124"/>
                <a:gd name="T48" fmla="*/ 2 w 274"/>
                <a:gd name="T49" fmla="*/ 54 h 124"/>
                <a:gd name="T50" fmla="*/ 7 w 274"/>
                <a:gd name="T51" fmla="*/ 48 h 124"/>
                <a:gd name="T52" fmla="*/ 12 w 274"/>
                <a:gd name="T53" fmla="*/ 42 h 124"/>
                <a:gd name="T54" fmla="*/ 17 w 274"/>
                <a:gd name="T55" fmla="*/ 36 h 124"/>
                <a:gd name="T56" fmla="*/ 24 w 274"/>
                <a:gd name="T57" fmla="*/ 31 h 124"/>
                <a:gd name="T58" fmla="*/ 34 w 274"/>
                <a:gd name="T59" fmla="*/ 26 h 124"/>
                <a:gd name="T60" fmla="*/ 44 w 274"/>
                <a:gd name="T61" fmla="*/ 21 h 124"/>
                <a:gd name="T62" fmla="*/ 51 w 274"/>
                <a:gd name="T63" fmla="*/ 15 h 124"/>
                <a:gd name="T64" fmla="*/ 59 w 274"/>
                <a:gd name="T65" fmla="*/ 12 h 124"/>
                <a:gd name="T66" fmla="*/ 68 w 274"/>
                <a:gd name="T67" fmla="*/ 8 h 124"/>
                <a:gd name="T68" fmla="*/ 81 w 274"/>
                <a:gd name="T69" fmla="*/ 7 h 124"/>
                <a:gd name="T70" fmla="*/ 91 w 274"/>
                <a:gd name="T71" fmla="*/ 5 h 124"/>
                <a:gd name="T72" fmla="*/ 103 w 274"/>
                <a:gd name="T73" fmla="*/ 5 h 124"/>
                <a:gd name="T74" fmla="*/ 115 w 274"/>
                <a:gd name="T75" fmla="*/ 4 h 124"/>
                <a:gd name="T76" fmla="*/ 127 w 274"/>
                <a:gd name="T77" fmla="*/ 3 h 124"/>
                <a:gd name="T78" fmla="*/ 140 w 274"/>
                <a:gd name="T79" fmla="*/ 2 h 124"/>
                <a:gd name="T80" fmla="*/ 152 w 274"/>
                <a:gd name="T81" fmla="*/ 0 h 124"/>
                <a:gd name="T82" fmla="*/ 171 w 274"/>
                <a:gd name="T83" fmla="*/ 0 h 124"/>
                <a:gd name="T84" fmla="*/ 189 w 274"/>
                <a:gd name="T85" fmla="*/ 3 h 124"/>
                <a:gd name="T86" fmla="*/ 203 w 274"/>
                <a:gd name="T87" fmla="*/ 6 h 124"/>
                <a:gd name="T88" fmla="*/ 218 w 274"/>
                <a:gd name="T89" fmla="*/ 12 h 124"/>
                <a:gd name="T90" fmla="*/ 230 w 274"/>
                <a:gd name="T91" fmla="*/ 18 h 124"/>
                <a:gd name="T92" fmla="*/ 243 w 274"/>
                <a:gd name="T93" fmla="*/ 24 h 124"/>
                <a:gd name="T94" fmla="*/ 252 w 274"/>
                <a:gd name="T95" fmla="*/ 31 h 124"/>
                <a:gd name="T96" fmla="*/ 260 w 274"/>
                <a:gd name="T97" fmla="*/ 38 h 124"/>
                <a:gd name="T98" fmla="*/ 267 w 274"/>
                <a:gd name="T99" fmla="*/ 46 h 124"/>
                <a:gd name="T100" fmla="*/ 272 w 274"/>
                <a:gd name="T101" fmla="*/ 53 h 124"/>
                <a:gd name="T102" fmla="*/ 272 w 274"/>
                <a:gd name="T103" fmla="*/ 5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auto">
            <a:xfrm>
              <a:off x="2826" y="564"/>
              <a:ext cx="223" cy="99"/>
            </a:xfrm>
            <a:custGeom>
              <a:avLst/>
              <a:gdLst>
                <a:gd name="T0" fmla="*/ 223 w 223"/>
                <a:gd name="T1" fmla="*/ 44 h 99"/>
                <a:gd name="T2" fmla="*/ 223 w 223"/>
                <a:gd name="T3" fmla="*/ 54 h 99"/>
                <a:gd name="T4" fmla="*/ 221 w 223"/>
                <a:gd name="T5" fmla="*/ 62 h 99"/>
                <a:gd name="T6" fmla="*/ 214 w 223"/>
                <a:gd name="T7" fmla="*/ 70 h 99"/>
                <a:gd name="T8" fmla="*/ 206 w 223"/>
                <a:gd name="T9" fmla="*/ 76 h 99"/>
                <a:gd name="T10" fmla="*/ 194 w 223"/>
                <a:gd name="T11" fmla="*/ 82 h 99"/>
                <a:gd name="T12" fmla="*/ 182 w 223"/>
                <a:gd name="T13" fmla="*/ 88 h 99"/>
                <a:gd name="T14" fmla="*/ 167 w 223"/>
                <a:gd name="T15" fmla="*/ 92 h 99"/>
                <a:gd name="T16" fmla="*/ 150 w 223"/>
                <a:gd name="T17" fmla="*/ 96 h 99"/>
                <a:gd name="T18" fmla="*/ 135 w 223"/>
                <a:gd name="T19" fmla="*/ 98 h 99"/>
                <a:gd name="T20" fmla="*/ 116 w 223"/>
                <a:gd name="T21" fmla="*/ 99 h 99"/>
                <a:gd name="T22" fmla="*/ 98 w 223"/>
                <a:gd name="T23" fmla="*/ 99 h 99"/>
                <a:gd name="T24" fmla="*/ 84 w 223"/>
                <a:gd name="T25" fmla="*/ 98 h 99"/>
                <a:gd name="T26" fmla="*/ 69 w 223"/>
                <a:gd name="T27" fmla="*/ 97 h 99"/>
                <a:gd name="T28" fmla="*/ 54 w 223"/>
                <a:gd name="T29" fmla="*/ 94 h 99"/>
                <a:gd name="T30" fmla="*/ 42 w 223"/>
                <a:gd name="T31" fmla="*/ 89 h 99"/>
                <a:gd name="T32" fmla="*/ 30 w 223"/>
                <a:gd name="T33" fmla="*/ 84 h 99"/>
                <a:gd name="T34" fmla="*/ 20 w 223"/>
                <a:gd name="T35" fmla="*/ 79 h 99"/>
                <a:gd name="T36" fmla="*/ 13 w 223"/>
                <a:gd name="T37" fmla="*/ 73 h 99"/>
                <a:gd name="T38" fmla="*/ 8 w 223"/>
                <a:gd name="T39" fmla="*/ 66 h 99"/>
                <a:gd name="T40" fmla="*/ 3 w 223"/>
                <a:gd name="T41" fmla="*/ 58 h 99"/>
                <a:gd name="T42" fmla="*/ 0 w 223"/>
                <a:gd name="T43" fmla="*/ 52 h 99"/>
                <a:gd name="T44" fmla="*/ 0 w 223"/>
                <a:gd name="T45" fmla="*/ 46 h 99"/>
                <a:gd name="T46" fmla="*/ 3 w 223"/>
                <a:gd name="T47" fmla="*/ 40 h 99"/>
                <a:gd name="T48" fmla="*/ 5 w 223"/>
                <a:gd name="T49" fmla="*/ 34 h 99"/>
                <a:gd name="T50" fmla="*/ 10 w 223"/>
                <a:gd name="T51" fmla="*/ 28 h 99"/>
                <a:gd name="T52" fmla="*/ 18 w 223"/>
                <a:gd name="T53" fmla="*/ 24 h 99"/>
                <a:gd name="T54" fmla="*/ 25 w 223"/>
                <a:gd name="T55" fmla="*/ 19 h 99"/>
                <a:gd name="T56" fmla="*/ 35 w 223"/>
                <a:gd name="T57" fmla="*/ 15 h 99"/>
                <a:gd name="T58" fmla="*/ 47 w 223"/>
                <a:gd name="T59" fmla="*/ 11 h 99"/>
                <a:gd name="T60" fmla="*/ 57 w 223"/>
                <a:gd name="T61" fmla="*/ 9 h 99"/>
                <a:gd name="T62" fmla="*/ 79 w 223"/>
                <a:gd name="T63" fmla="*/ 3 h 99"/>
                <a:gd name="T64" fmla="*/ 101 w 223"/>
                <a:gd name="T65" fmla="*/ 0 h 99"/>
                <a:gd name="T66" fmla="*/ 120 w 223"/>
                <a:gd name="T67" fmla="*/ 0 h 99"/>
                <a:gd name="T68" fmla="*/ 140 w 223"/>
                <a:gd name="T69" fmla="*/ 2 h 99"/>
                <a:gd name="T70" fmla="*/ 157 w 223"/>
                <a:gd name="T71" fmla="*/ 6 h 99"/>
                <a:gd name="T72" fmla="*/ 174 w 223"/>
                <a:gd name="T73" fmla="*/ 11 h 99"/>
                <a:gd name="T74" fmla="*/ 192 w 223"/>
                <a:gd name="T75" fmla="*/ 18 h 99"/>
                <a:gd name="T76" fmla="*/ 204 w 223"/>
                <a:gd name="T77" fmla="*/ 26 h 99"/>
                <a:gd name="T78" fmla="*/ 216 w 223"/>
                <a:gd name="T79" fmla="*/ 35 h 99"/>
                <a:gd name="T80" fmla="*/ 223 w 223"/>
                <a:gd name="T81" fmla="*/ 44 h 99"/>
                <a:gd name="T82" fmla="*/ 223 w 223"/>
                <a:gd name="T83" fmla="*/ 4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7" name="Freeform 39"/>
            <p:cNvSpPr>
              <a:spLocks/>
            </p:cNvSpPr>
            <p:nvPr/>
          </p:nvSpPr>
          <p:spPr bwMode="auto">
            <a:xfrm>
              <a:off x="2544" y="602"/>
              <a:ext cx="780" cy="251"/>
            </a:xfrm>
            <a:custGeom>
              <a:avLst/>
              <a:gdLst>
                <a:gd name="T0" fmla="*/ 770 w 780"/>
                <a:gd name="T1" fmla="*/ 33 h 251"/>
                <a:gd name="T2" fmla="*/ 736 w 780"/>
                <a:gd name="T3" fmla="*/ 59 h 251"/>
                <a:gd name="T4" fmla="*/ 709 w 780"/>
                <a:gd name="T5" fmla="*/ 89 h 251"/>
                <a:gd name="T6" fmla="*/ 682 w 780"/>
                <a:gd name="T7" fmla="*/ 120 h 251"/>
                <a:gd name="T8" fmla="*/ 655 w 780"/>
                <a:gd name="T9" fmla="*/ 152 h 251"/>
                <a:gd name="T10" fmla="*/ 626 w 780"/>
                <a:gd name="T11" fmla="*/ 182 h 251"/>
                <a:gd name="T12" fmla="*/ 591 w 780"/>
                <a:gd name="T13" fmla="*/ 209 h 251"/>
                <a:gd name="T14" fmla="*/ 547 w 780"/>
                <a:gd name="T15" fmla="*/ 230 h 251"/>
                <a:gd name="T16" fmla="*/ 493 w 780"/>
                <a:gd name="T17" fmla="*/ 245 h 251"/>
                <a:gd name="T18" fmla="*/ 425 w 780"/>
                <a:gd name="T19" fmla="*/ 251 h 251"/>
                <a:gd name="T20" fmla="*/ 339 w 780"/>
                <a:gd name="T21" fmla="*/ 246 h 251"/>
                <a:gd name="T22" fmla="*/ 295 w 780"/>
                <a:gd name="T23" fmla="*/ 235 h 251"/>
                <a:gd name="T24" fmla="*/ 251 w 780"/>
                <a:gd name="T25" fmla="*/ 220 h 251"/>
                <a:gd name="T26" fmla="*/ 209 w 780"/>
                <a:gd name="T27" fmla="*/ 203 h 251"/>
                <a:gd name="T28" fmla="*/ 170 w 780"/>
                <a:gd name="T29" fmla="*/ 184 h 251"/>
                <a:gd name="T30" fmla="*/ 133 w 780"/>
                <a:gd name="T31" fmla="*/ 163 h 251"/>
                <a:gd name="T32" fmla="*/ 101 w 780"/>
                <a:gd name="T33" fmla="*/ 141 h 251"/>
                <a:gd name="T34" fmla="*/ 69 w 780"/>
                <a:gd name="T35" fmla="*/ 118 h 251"/>
                <a:gd name="T36" fmla="*/ 42 w 780"/>
                <a:gd name="T37" fmla="*/ 94 h 251"/>
                <a:gd name="T38" fmla="*/ 20 w 780"/>
                <a:gd name="T39" fmla="*/ 72 h 251"/>
                <a:gd name="T40" fmla="*/ 0 w 780"/>
                <a:gd name="T41" fmla="*/ 48 h 251"/>
                <a:gd name="T42" fmla="*/ 18 w 780"/>
                <a:gd name="T43" fmla="*/ 50 h 251"/>
                <a:gd name="T44" fmla="*/ 32 w 780"/>
                <a:gd name="T45" fmla="*/ 52 h 251"/>
                <a:gd name="T46" fmla="*/ 45 w 780"/>
                <a:gd name="T47" fmla="*/ 57 h 251"/>
                <a:gd name="T48" fmla="*/ 57 w 780"/>
                <a:gd name="T49" fmla="*/ 61 h 251"/>
                <a:gd name="T50" fmla="*/ 69 w 780"/>
                <a:gd name="T51" fmla="*/ 67 h 251"/>
                <a:gd name="T52" fmla="*/ 81 w 780"/>
                <a:gd name="T53" fmla="*/ 73 h 251"/>
                <a:gd name="T54" fmla="*/ 94 w 780"/>
                <a:gd name="T55" fmla="*/ 78 h 251"/>
                <a:gd name="T56" fmla="*/ 106 w 780"/>
                <a:gd name="T57" fmla="*/ 83 h 251"/>
                <a:gd name="T58" fmla="*/ 118 w 780"/>
                <a:gd name="T59" fmla="*/ 86 h 251"/>
                <a:gd name="T60" fmla="*/ 133 w 780"/>
                <a:gd name="T61" fmla="*/ 89 h 251"/>
                <a:gd name="T62" fmla="*/ 172 w 780"/>
                <a:gd name="T63" fmla="*/ 96 h 251"/>
                <a:gd name="T64" fmla="*/ 211 w 780"/>
                <a:gd name="T65" fmla="*/ 102 h 251"/>
                <a:gd name="T66" fmla="*/ 255 w 780"/>
                <a:gd name="T67" fmla="*/ 109 h 251"/>
                <a:gd name="T68" fmla="*/ 300 w 780"/>
                <a:gd name="T69" fmla="*/ 115 h 251"/>
                <a:gd name="T70" fmla="*/ 344 w 780"/>
                <a:gd name="T71" fmla="*/ 120 h 251"/>
                <a:gd name="T72" fmla="*/ 390 w 780"/>
                <a:gd name="T73" fmla="*/ 122 h 251"/>
                <a:gd name="T74" fmla="*/ 434 w 780"/>
                <a:gd name="T75" fmla="*/ 122 h 251"/>
                <a:gd name="T76" fmla="*/ 478 w 780"/>
                <a:gd name="T77" fmla="*/ 118 h 251"/>
                <a:gd name="T78" fmla="*/ 520 w 780"/>
                <a:gd name="T79" fmla="*/ 110 h 251"/>
                <a:gd name="T80" fmla="*/ 559 w 780"/>
                <a:gd name="T81" fmla="*/ 98 h 251"/>
                <a:gd name="T82" fmla="*/ 584 w 780"/>
                <a:gd name="T83" fmla="*/ 89 h 251"/>
                <a:gd name="T84" fmla="*/ 608 w 780"/>
                <a:gd name="T85" fmla="*/ 80 h 251"/>
                <a:gd name="T86" fmla="*/ 633 w 780"/>
                <a:gd name="T87" fmla="*/ 70 h 251"/>
                <a:gd name="T88" fmla="*/ 657 w 780"/>
                <a:gd name="T89" fmla="*/ 61 h 251"/>
                <a:gd name="T90" fmla="*/ 682 w 780"/>
                <a:gd name="T91" fmla="*/ 52 h 251"/>
                <a:gd name="T92" fmla="*/ 704 w 780"/>
                <a:gd name="T93" fmla="*/ 42 h 251"/>
                <a:gd name="T94" fmla="*/ 726 w 780"/>
                <a:gd name="T95" fmla="*/ 33 h 251"/>
                <a:gd name="T96" fmla="*/ 748 w 780"/>
                <a:gd name="T97" fmla="*/ 22 h 251"/>
                <a:gd name="T98" fmla="*/ 765 w 780"/>
                <a:gd name="T99" fmla="*/ 11 h 251"/>
                <a:gd name="T100" fmla="*/ 780 w 780"/>
                <a:gd name="T101" fmla="*/ 0 h 251"/>
                <a:gd name="T102" fmla="*/ 770 w 780"/>
                <a:gd name="T103" fmla="*/ 33 h 251"/>
                <a:gd name="T104" fmla="*/ 770 w 780"/>
                <a:gd name="T105" fmla="*/ 3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8" name="Freeform 40"/>
            <p:cNvSpPr>
              <a:spLocks/>
            </p:cNvSpPr>
            <p:nvPr/>
          </p:nvSpPr>
          <p:spPr bwMode="auto">
            <a:xfrm>
              <a:off x="3135" y="676"/>
              <a:ext cx="86" cy="94"/>
            </a:xfrm>
            <a:custGeom>
              <a:avLst/>
              <a:gdLst>
                <a:gd name="T0" fmla="*/ 20 w 86"/>
                <a:gd name="T1" fmla="*/ 94 h 94"/>
                <a:gd name="T2" fmla="*/ 15 w 86"/>
                <a:gd name="T3" fmla="*/ 84 h 94"/>
                <a:gd name="T4" fmla="*/ 10 w 86"/>
                <a:gd name="T5" fmla="*/ 74 h 94"/>
                <a:gd name="T6" fmla="*/ 5 w 86"/>
                <a:gd name="T7" fmla="*/ 64 h 94"/>
                <a:gd name="T8" fmla="*/ 0 w 86"/>
                <a:gd name="T9" fmla="*/ 52 h 94"/>
                <a:gd name="T10" fmla="*/ 0 w 86"/>
                <a:gd name="T11" fmla="*/ 42 h 94"/>
                <a:gd name="T12" fmla="*/ 5 w 86"/>
                <a:gd name="T13" fmla="*/ 31 h 94"/>
                <a:gd name="T14" fmla="*/ 12 w 86"/>
                <a:gd name="T15" fmla="*/ 22 h 94"/>
                <a:gd name="T16" fmla="*/ 25 w 86"/>
                <a:gd name="T17" fmla="*/ 12 h 94"/>
                <a:gd name="T18" fmla="*/ 44 w 86"/>
                <a:gd name="T19" fmla="*/ 6 h 94"/>
                <a:gd name="T20" fmla="*/ 71 w 86"/>
                <a:gd name="T21" fmla="*/ 0 h 94"/>
                <a:gd name="T22" fmla="*/ 81 w 86"/>
                <a:gd name="T23" fmla="*/ 9 h 94"/>
                <a:gd name="T24" fmla="*/ 86 w 86"/>
                <a:gd name="T25" fmla="*/ 18 h 94"/>
                <a:gd name="T26" fmla="*/ 84 w 86"/>
                <a:gd name="T27" fmla="*/ 28 h 94"/>
                <a:gd name="T28" fmla="*/ 81 w 86"/>
                <a:gd name="T29" fmla="*/ 38 h 94"/>
                <a:gd name="T30" fmla="*/ 74 w 86"/>
                <a:gd name="T31" fmla="*/ 48 h 94"/>
                <a:gd name="T32" fmla="*/ 64 w 86"/>
                <a:gd name="T33" fmla="*/ 57 h 94"/>
                <a:gd name="T34" fmla="*/ 52 w 86"/>
                <a:gd name="T35" fmla="*/ 66 h 94"/>
                <a:gd name="T36" fmla="*/ 42 w 86"/>
                <a:gd name="T37" fmla="*/ 76 h 94"/>
                <a:gd name="T38" fmla="*/ 30 w 86"/>
                <a:gd name="T39" fmla="*/ 86 h 94"/>
                <a:gd name="T40" fmla="*/ 20 w 86"/>
                <a:gd name="T41" fmla="*/ 94 h 94"/>
                <a:gd name="T42" fmla="*/ 20 w 86"/>
                <a:gd name="T4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09" name="Freeform 41"/>
            <p:cNvSpPr>
              <a:spLocks/>
            </p:cNvSpPr>
            <p:nvPr/>
          </p:nvSpPr>
          <p:spPr bwMode="auto">
            <a:xfrm>
              <a:off x="2677" y="700"/>
              <a:ext cx="100" cy="90"/>
            </a:xfrm>
            <a:custGeom>
              <a:avLst/>
              <a:gdLst>
                <a:gd name="T0" fmla="*/ 100 w 100"/>
                <a:gd name="T1" fmla="*/ 90 h 90"/>
                <a:gd name="T2" fmla="*/ 88 w 100"/>
                <a:gd name="T3" fmla="*/ 89 h 90"/>
                <a:gd name="T4" fmla="*/ 76 w 100"/>
                <a:gd name="T5" fmla="*/ 86 h 90"/>
                <a:gd name="T6" fmla="*/ 64 w 100"/>
                <a:gd name="T7" fmla="*/ 82 h 90"/>
                <a:gd name="T8" fmla="*/ 51 w 100"/>
                <a:gd name="T9" fmla="*/ 78 h 90"/>
                <a:gd name="T10" fmla="*/ 42 w 100"/>
                <a:gd name="T11" fmla="*/ 72 h 90"/>
                <a:gd name="T12" fmla="*/ 32 w 100"/>
                <a:gd name="T13" fmla="*/ 65 h 90"/>
                <a:gd name="T14" fmla="*/ 24 w 100"/>
                <a:gd name="T15" fmla="*/ 59 h 90"/>
                <a:gd name="T16" fmla="*/ 15 w 100"/>
                <a:gd name="T17" fmla="*/ 52 h 90"/>
                <a:gd name="T18" fmla="*/ 7 w 100"/>
                <a:gd name="T19" fmla="*/ 47 h 90"/>
                <a:gd name="T20" fmla="*/ 0 w 100"/>
                <a:gd name="T21" fmla="*/ 41 h 90"/>
                <a:gd name="T22" fmla="*/ 0 w 100"/>
                <a:gd name="T23" fmla="*/ 0 h 90"/>
                <a:gd name="T24" fmla="*/ 32 w 100"/>
                <a:gd name="T25" fmla="*/ 1 h 90"/>
                <a:gd name="T26" fmla="*/ 54 w 100"/>
                <a:gd name="T27" fmla="*/ 7 h 90"/>
                <a:gd name="T28" fmla="*/ 68 w 100"/>
                <a:gd name="T29" fmla="*/ 14 h 90"/>
                <a:gd name="T30" fmla="*/ 78 w 100"/>
                <a:gd name="T31" fmla="*/ 24 h 90"/>
                <a:gd name="T32" fmla="*/ 81 w 100"/>
                <a:gd name="T33" fmla="*/ 34 h 90"/>
                <a:gd name="T34" fmla="*/ 83 w 100"/>
                <a:gd name="T35" fmla="*/ 46 h 90"/>
                <a:gd name="T36" fmla="*/ 83 w 100"/>
                <a:gd name="T37" fmla="*/ 58 h 90"/>
                <a:gd name="T38" fmla="*/ 86 w 100"/>
                <a:gd name="T39" fmla="*/ 70 h 90"/>
                <a:gd name="T40" fmla="*/ 91 w 100"/>
                <a:gd name="T41" fmla="*/ 81 h 90"/>
                <a:gd name="T42" fmla="*/ 100 w 100"/>
                <a:gd name="T43" fmla="*/ 90 h 90"/>
                <a:gd name="T44" fmla="*/ 100 w 100"/>
                <a:gd name="T4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0" name="Freeform 42"/>
            <p:cNvSpPr>
              <a:spLocks/>
            </p:cNvSpPr>
            <p:nvPr/>
          </p:nvSpPr>
          <p:spPr bwMode="auto">
            <a:xfrm>
              <a:off x="2971" y="711"/>
              <a:ext cx="159" cy="129"/>
            </a:xfrm>
            <a:custGeom>
              <a:avLst/>
              <a:gdLst>
                <a:gd name="T0" fmla="*/ 132 w 159"/>
                <a:gd name="T1" fmla="*/ 0 h 129"/>
                <a:gd name="T2" fmla="*/ 132 w 159"/>
                <a:gd name="T3" fmla="*/ 12 h 129"/>
                <a:gd name="T4" fmla="*/ 135 w 159"/>
                <a:gd name="T5" fmla="*/ 22 h 129"/>
                <a:gd name="T6" fmla="*/ 140 w 159"/>
                <a:gd name="T7" fmla="*/ 32 h 129"/>
                <a:gd name="T8" fmla="*/ 147 w 159"/>
                <a:gd name="T9" fmla="*/ 41 h 129"/>
                <a:gd name="T10" fmla="*/ 152 w 159"/>
                <a:gd name="T11" fmla="*/ 52 h 129"/>
                <a:gd name="T12" fmla="*/ 157 w 159"/>
                <a:gd name="T13" fmla="*/ 62 h 129"/>
                <a:gd name="T14" fmla="*/ 159 w 159"/>
                <a:gd name="T15" fmla="*/ 71 h 129"/>
                <a:gd name="T16" fmla="*/ 159 w 159"/>
                <a:gd name="T17" fmla="*/ 80 h 129"/>
                <a:gd name="T18" fmla="*/ 152 w 159"/>
                <a:gd name="T19" fmla="*/ 91 h 129"/>
                <a:gd name="T20" fmla="*/ 140 w 159"/>
                <a:gd name="T21" fmla="*/ 100 h 129"/>
                <a:gd name="T22" fmla="*/ 130 w 159"/>
                <a:gd name="T23" fmla="*/ 104 h 129"/>
                <a:gd name="T24" fmla="*/ 118 w 159"/>
                <a:gd name="T25" fmla="*/ 109 h 129"/>
                <a:gd name="T26" fmla="*/ 108 w 159"/>
                <a:gd name="T27" fmla="*/ 112 h 129"/>
                <a:gd name="T28" fmla="*/ 96 w 159"/>
                <a:gd name="T29" fmla="*/ 116 h 129"/>
                <a:gd name="T30" fmla="*/ 83 w 159"/>
                <a:gd name="T31" fmla="*/ 119 h 129"/>
                <a:gd name="T32" fmla="*/ 71 w 159"/>
                <a:gd name="T33" fmla="*/ 123 h 129"/>
                <a:gd name="T34" fmla="*/ 59 w 159"/>
                <a:gd name="T35" fmla="*/ 125 h 129"/>
                <a:gd name="T36" fmla="*/ 44 w 159"/>
                <a:gd name="T37" fmla="*/ 127 h 129"/>
                <a:gd name="T38" fmla="*/ 32 w 159"/>
                <a:gd name="T39" fmla="*/ 128 h 129"/>
                <a:gd name="T40" fmla="*/ 15 w 159"/>
                <a:gd name="T41" fmla="*/ 129 h 129"/>
                <a:gd name="T42" fmla="*/ 15 w 159"/>
                <a:gd name="T43" fmla="*/ 119 h 129"/>
                <a:gd name="T44" fmla="*/ 12 w 159"/>
                <a:gd name="T45" fmla="*/ 109 h 129"/>
                <a:gd name="T46" fmla="*/ 10 w 159"/>
                <a:gd name="T47" fmla="*/ 99 h 129"/>
                <a:gd name="T48" fmla="*/ 7 w 159"/>
                <a:gd name="T49" fmla="*/ 88 h 129"/>
                <a:gd name="T50" fmla="*/ 5 w 159"/>
                <a:gd name="T51" fmla="*/ 78 h 129"/>
                <a:gd name="T52" fmla="*/ 2 w 159"/>
                <a:gd name="T53" fmla="*/ 69 h 129"/>
                <a:gd name="T54" fmla="*/ 0 w 159"/>
                <a:gd name="T55" fmla="*/ 59 h 129"/>
                <a:gd name="T56" fmla="*/ 0 w 159"/>
                <a:gd name="T57" fmla="*/ 47 h 129"/>
                <a:gd name="T58" fmla="*/ 0 w 159"/>
                <a:gd name="T59" fmla="*/ 37 h 129"/>
                <a:gd name="T60" fmla="*/ 0 w 159"/>
                <a:gd name="T61" fmla="*/ 27 h 129"/>
                <a:gd name="T62" fmla="*/ 15 w 159"/>
                <a:gd name="T63" fmla="*/ 25 h 129"/>
                <a:gd name="T64" fmla="*/ 29 w 159"/>
                <a:gd name="T65" fmla="*/ 23 h 129"/>
                <a:gd name="T66" fmla="*/ 44 w 159"/>
                <a:gd name="T67" fmla="*/ 21 h 129"/>
                <a:gd name="T68" fmla="*/ 56 w 159"/>
                <a:gd name="T69" fmla="*/ 19 h 129"/>
                <a:gd name="T70" fmla="*/ 71 w 159"/>
                <a:gd name="T71" fmla="*/ 16 h 129"/>
                <a:gd name="T72" fmla="*/ 83 w 159"/>
                <a:gd name="T73" fmla="*/ 14 h 129"/>
                <a:gd name="T74" fmla="*/ 96 w 159"/>
                <a:gd name="T75" fmla="*/ 12 h 129"/>
                <a:gd name="T76" fmla="*/ 108 w 159"/>
                <a:gd name="T77" fmla="*/ 8 h 129"/>
                <a:gd name="T78" fmla="*/ 120 w 159"/>
                <a:gd name="T79" fmla="*/ 5 h 129"/>
                <a:gd name="T80" fmla="*/ 132 w 159"/>
                <a:gd name="T81" fmla="*/ 0 h 129"/>
                <a:gd name="T82" fmla="*/ 132 w 159"/>
                <a:gd name="T8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1" name="Freeform 43"/>
            <p:cNvSpPr>
              <a:spLocks/>
            </p:cNvSpPr>
            <p:nvPr/>
          </p:nvSpPr>
          <p:spPr bwMode="auto">
            <a:xfrm>
              <a:off x="2795" y="725"/>
              <a:ext cx="159" cy="120"/>
            </a:xfrm>
            <a:custGeom>
              <a:avLst/>
              <a:gdLst>
                <a:gd name="T0" fmla="*/ 159 w 159"/>
                <a:gd name="T1" fmla="*/ 119 h 120"/>
                <a:gd name="T2" fmla="*/ 142 w 159"/>
                <a:gd name="T3" fmla="*/ 120 h 120"/>
                <a:gd name="T4" fmla="*/ 125 w 159"/>
                <a:gd name="T5" fmla="*/ 119 h 120"/>
                <a:gd name="T6" fmla="*/ 110 w 159"/>
                <a:gd name="T7" fmla="*/ 115 h 120"/>
                <a:gd name="T8" fmla="*/ 95 w 159"/>
                <a:gd name="T9" fmla="*/ 112 h 120"/>
                <a:gd name="T10" fmla="*/ 83 w 159"/>
                <a:gd name="T11" fmla="*/ 107 h 120"/>
                <a:gd name="T12" fmla="*/ 68 w 159"/>
                <a:gd name="T13" fmla="*/ 102 h 120"/>
                <a:gd name="T14" fmla="*/ 53 w 159"/>
                <a:gd name="T15" fmla="*/ 97 h 120"/>
                <a:gd name="T16" fmla="*/ 39 w 159"/>
                <a:gd name="T17" fmla="*/ 93 h 120"/>
                <a:gd name="T18" fmla="*/ 24 w 159"/>
                <a:gd name="T19" fmla="*/ 88 h 120"/>
                <a:gd name="T20" fmla="*/ 7 w 159"/>
                <a:gd name="T21" fmla="*/ 86 h 120"/>
                <a:gd name="T22" fmla="*/ 0 w 159"/>
                <a:gd name="T23" fmla="*/ 0 h 120"/>
                <a:gd name="T24" fmla="*/ 139 w 159"/>
                <a:gd name="T25" fmla="*/ 16 h 120"/>
                <a:gd name="T26" fmla="*/ 159 w 159"/>
                <a:gd name="T27" fmla="*/ 119 h 120"/>
                <a:gd name="T28" fmla="*/ 159 w 159"/>
                <a:gd name="T29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2" name="Freeform 44"/>
            <p:cNvSpPr>
              <a:spLocks/>
            </p:cNvSpPr>
            <p:nvPr/>
          </p:nvSpPr>
          <p:spPr bwMode="auto">
            <a:xfrm>
              <a:off x="2758" y="861"/>
              <a:ext cx="968" cy="312"/>
            </a:xfrm>
            <a:custGeom>
              <a:avLst/>
              <a:gdLst>
                <a:gd name="T0" fmla="*/ 777 w 968"/>
                <a:gd name="T1" fmla="*/ 312 h 312"/>
                <a:gd name="T2" fmla="*/ 19 w 968"/>
                <a:gd name="T3" fmla="*/ 295 h 312"/>
                <a:gd name="T4" fmla="*/ 2 w 968"/>
                <a:gd name="T5" fmla="*/ 266 h 312"/>
                <a:gd name="T6" fmla="*/ 2 w 968"/>
                <a:gd name="T7" fmla="*/ 237 h 312"/>
                <a:gd name="T8" fmla="*/ 14 w 968"/>
                <a:gd name="T9" fmla="*/ 208 h 312"/>
                <a:gd name="T10" fmla="*/ 29 w 968"/>
                <a:gd name="T11" fmla="*/ 179 h 312"/>
                <a:gd name="T12" fmla="*/ 59 w 968"/>
                <a:gd name="T13" fmla="*/ 158 h 312"/>
                <a:gd name="T14" fmla="*/ 103 w 968"/>
                <a:gd name="T15" fmla="*/ 149 h 312"/>
                <a:gd name="T16" fmla="*/ 149 w 968"/>
                <a:gd name="T17" fmla="*/ 142 h 312"/>
                <a:gd name="T18" fmla="*/ 198 w 968"/>
                <a:gd name="T19" fmla="*/ 139 h 312"/>
                <a:gd name="T20" fmla="*/ 247 w 968"/>
                <a:gd name="T21" fmla="*/ 142 h 312"/>
                <a:gd name="T22" fmla="*/ 294 w 968"/>
                <a:gd name="T23" fmla="*/ 157 h 312"/>
                <a:gd name="T24" fmla="*/ 323 w 968"/>
                <a:gd name="T25" fmla="*/ 187 h 312"/>
                <a:gd name="T26" fmla="*/ 338 w 968"/>
                <a:gd name="T27" fmla="*/ 221 h 312"/>
                <a:gd name="T28" fmla="*/ 345 w 968"/>
                <a:gd name="T29" fmla="*/ 256 h 312"/>
                <a:gd name="T30" fmla="*/ 345 w 968"/>
                <a:gd name="T31" fmla="*/ 291 h 312"/>
                <a:gd name="T32" fmla="*/ 360 w 968"/>
                <a:gd name="T33" fmla="*/ 309 h 312"/>
                <a:gd name="T34" fmla="*/ 375 w 968"/>
                <a:gd name="T35" fmla="*/ 290 h 312"/>
                <a:gd name="T36" fmla="*/ 380 w 968"/>
                <a:gd name="T37" fmla="*/ 270 h 312"/>
                <a:gd name="T38" fmla="*/ 382 w 968"/>
                <a:gd name="T39" fmla="*/ 249 h 312"/>
                <a:gd name="T40" fmla="*/ 377 w 968"/>
                <a:gd name="T41" fmla="*/ 230 h 312"/>
                <a:gd name="T42" fmla="*/ 372 w 968"/>
                <a:gd name="T43" fmla="*/ 214 h 312"/>
                <a:gd name="T44" fmla="*/ 441 w 968"/>
                <a:gd name="T45" fmla="*/ 190 h 312"/>
                <a:gd name="T46" fmla="*/ 517 w 968"/>
                <a:gd name="T47" fmla="*/ 174 h 312"/>
                <a:gd name="T48" fmla="*/ 598 w 968"/>
                <a:gd name="T49" fmla="*/ 162 h 312"/>
                <a:gd name="T50" fmla="*/ 684 w 968"/>
                <a:gd name="T51" fmla="*/ 157 h 312"/>
                <a:gd name="T52" fmla="*/ 769 w 968"/>
                <a:gd name="T53" fmla="*/ 155 h 312"/>
                <a:gd name="T54" fmla="*/ 772 w 968"/>
                <a:gd name="T55" fmla="*/ 146 h 312"/>
                <a:gd name="T56" fmla="*/ 762 w 968"/>
                <a:gd name="T57" fmla="*/ 142 h 312"/>
                <a:gd name="T58" fmla="*/ 745 w 968"/>
                <a:gd name="T59" fmla="*/ 139 h 312"/>
                <a:gd name="T60" fmla="*/ 728 w 968"/>
                <a:gd name="T61" fmla="*/ 137 h 312"/>
                <a:gd name="T62" fmla="*/ 713 w 968"/>
                <a:gd name="T63" fmla="*/ 131 h 312"/>
                <a:gd name="T64" fmla="*/ 637 w 968"/>
                <a:gd name="T65" fmla="*/ 137 h 312"/>
                <a:gd name="T66" fmla="*/ 561 w 968"/>
                <a:gd name="T67" fmla="*/ 146 h 312"/>
                <a:gd name="T68" fmla="*/ 488 w 968"/>
                <a:gd name="T69" fmla="*/ 159 h 312"/>
                <a:gd name="T70" fmla="*/ 424 w 968"/>
                <a:gd name="T71" fmla="*/ 177 h 312"/>
                <a:gd name="T72" fmla="*/ 372 w 968"/>
                <a:gd name="T73" fmla="*/ 200 h 312"/>
                <a:gd name="T74" fmla="*/ 348 w 968"/>
                <a:gd name="T75" fmla="*/ 178 h 312"/>
                <a:gd name="T76" fmla="*/ 348 w 968"/>
                <a:gd name="T77" fmla="*/ 155 h 312"/>
                <a:gd name="T78" fmla="*/ 362 w 968"/>
                <a:gd name="T79" fmla="*/ 135 h 312"/>
                <a:gd name="T80" fmla="*/ 389 w 968"/>
                <a:gd name="T81" fmla="*/ 115 h 312"/>
                <a:gd name="T82" fmla="*/ 424 w 968"/>
                <a:gd name="T83" fmla="*/ 97 h 312"/>
                <a:gd name="T84" fmla="*/ 524 w 968"/>
                <a:gd name="T85" fmla="*/ 70 h 312"/>
                <a:gd name="T86" fmla="*/ 630 w 968"/>
                <a:gd name="T87" fmla="*/ 45 h 312"/>
                <a:gd name="T88" fmla="*/ 735 w 968"/>
                <a:gd name="T89" fmla="*/ 23 h 312"/>
                <a:gd name="T90" fmla="*/ 843 w 968"/>
                <a:gd name="T91" fmla="*/ 7 h 312"/>
                <a:gd name="T92" fmla="*/ 946 w 968"/>
                <a:gd name="T93" fmla="*/ 0 h 312"/>
                <a:gd name="T94" fmla="*/ 965 w 968"/>
                <a:gd name="T95" fmla="*/ 25 h 312"/>
                <a:gd name="T96" fmla="*/ 968 w 968"/>
                <a:gd name="T97" fmla="*/ 51 h 312"/>
                <a:gd name="T98" fmla="*/ 958 w 968"/>
                <a:gd name="T99" fmla="*/ 79 h 312"/>
                <a:gd name="T100" fmla="*/ 943 w 968"/>
                <a:gd name="T101" fmla="*/ 107 h 312"/>
                <a:gd name="T102" fmla="*/ 926 w 968"/>
                <a:gd name="T103" fmla="*/ 13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3" name="Freeform 45"/>
            <p:cNvSpPr>
              <a:spLocks/>
            </p:cNvSpPr>
            <p:nvPr/>
          </p:nvSpPr>
          <p:spPr bwMode="auto">
            <a:xfrm>
              <a:off x="2196" y="892"/>
              <a:ext cx="581" cy="278"/>
            </a:xfrm>
            <a:custGeom>
              <a:avLst/>
              <a:gdLst>
                <a:gd name="T0" fmla="*/ 581 w 581"/>
                <a:gd name="T1" fmla="*/ 116 h 278"/>
                <a:gd name="T2" fmla="*/ 572 w 581"/>
                <a:gd name="T3" fmla="*/ 132 h 278"/>
                <a:gd name="T4" fmla="*/ 559 w 581"/>
                <a:gd name="T5" fmla="*/ 148 h 278"/>
                <a:gd name="T6" fmla="*/ 549 w 581"/>
                <a:gd name="T7" fmla="*/ 164 h 278"/>
                <a:gd name="T8" fmla="*/ 540 w 581"/>
                <a:gd name="T9" fmla="*/ 180 h 278"/>
                <a:gd name="T10" fmla="*/ 532 w 581"/>
                <a:gd name="T11" fmla="*/ 196 h 278"/>
                <a:gd name="T12" fmla="*/ 527 w 581"/>
                <a:gd name="T13" fmla="*/ 214 h 278"/>
                <a:gd name="T14" fmla="*/ 527 w 581"/>
                <a:gd name="T15" fmla="*/ 230 h 278"/>
                <a:gd name="T16" fmla="*/ 532 w 581"/>
                <a:gd name="T17" fmla="*/ 246 h 278"/>
                <a:gd name="T18" fmla="*/ 545 w 581"/>
                <a:gd name="T19" fmla="*/ 262 h 278"/>
                <a:gd name="T20" fmla="*/ 562 w 581"/>
                <a:gd name="T21" fmla="*/ 278 h 278"/>
                <a:gd name="T22" fmla="*/ 128 w 581"/>
                <a:gd name="T23" fmla="*/ 278 h 278"/>
                <a:gd name="T24" fmla="*/ 103 w 581"/>
                <a:gd name="T25" fmla="*/ 252 h 278"/>
                <a:gd name="T26" fmla="*/ 79 w 581"/>
                <a:gd name="T27" fmla="*/ 226 h 278"/>
                <a:gd name="T28" fmla="*/ 57 w 581"/>
                <a:gd name="T29" fmla="*/ 199 h 278"/>
                <a:gd name="T30" fmla="*/ 37 w 581"/>
                <a:gd name="T31" fmla="*/ 171 h 278"/>
                <a:gd name="T32" fmla="*/ 23 w 581"/>
                <a:gd name="T33" fmla="*/ 144 h 278"/>
                <a:gd name="T34" fmla="*/ 10 w 581"/>
                <a:gd name="T35" fmla="*/ 115 h 278"/>
                <a:gd name="T36" fmla="*/ 3 w 581"/>
                <a:gd name="T37" fmla="*/ 87 h 278"/>
                <a:gd name="T38" fmla="*/ 0 w 581"/>
                <a:gd name="T39" fmla="*/ 58 h 278"/>
                <a:gd name="T40" fmla="*/ 5 w 581"/>
                <a:gd name="T41" fmla="*/ 30 h 278"/>
                <a:gd name="T42" fmla="*/ 15 w 581"/>
                <a:gd name="T43" fmla="*/ 1 h 278"/>
                <a:gd name="T44" fmla="*/ 76 w 581"/>
                <a:gd name="T45" fmla="*/ 0 h 278"/>
                <a:gd name="T46" fmla="*/ 135 w 581"/>
                <a:gd name="T47" fmla="*/ 1 h 278"/>
                <a:gd name="T48" fmla="*/ 197 w 581"/>
                <a:gd name="T49" fmla="*/ 7 h 278"/>
                <a:gd name="T50" fmla="*/ 255 w 581"/>
                <a:gd name="T51" fmla="*/ 16 h 278"/>
                <a:gd name="T52" fmla="*/ 314 w 581"/>
                <a:gd name="T53" fmla="*/ 27 h 278"/>
                <a:gd name="T54" fmla="*/ 371 w 581"/>
                <a:gd name="T55" fmla="*/ 42 h 278"/>
                <a:gd name="T56" fmla="*/ 424 w 581"/>
                <a:gd name="T57" fmla="*/ 58 h 278"/>
                <a:gd name="T58" fmla="*/ 478 w 581"/>
                <a:gd name="T59" fmla="*/ 76 h 278"/>
                <a:gd name="T60" fmla="*/ 532 w 581"/>
                <a:gd name="T61" fmla="*/ 96 h 278"/>
                <a:gd name="T62" fmla="*/ 581 w 581"/>
                <a:gd name="T63" fmla="*/ 116 h 278"/>
                <a:gd name="T64" fmla="*/ 581 w 581"/>
                <a:gd name="T65" fmla="*/ 11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4" name="Freeform 46"/>
            <p:cNvSpPr>
              <a:spLocks/>
            </p:cNvSpPr>
            <p:nvPr/>
          </p:nvSpPr>
          <p:spPr bwMode="auto">
            <a:xfrm>
              <a:off x="569" y="996"/>
              <a:ext cx="4652" cy="626"/>
            </a:xfrm>
            <a:custGeom>
              <a:avLst/>
              <a:gdLst>
                <a:gd name="T0" fmla="*/ 1407 w 4652"/>
                <a:gd name="T1" fmla="*/ 210 h 626"/>
                <a:gd name="T2" fmla="*/ 1414 w 4652"/>
                <a:gd name="T3" fmla="*/ 202 h 626"/>
                <a:gd name="T4" fmla="*/ 1409 w 4652"/>
                <a:gd name="T5" fmla="*/ 194 h 626"/>
                <a:gd name="T6" fmla="*/ 1618 w 4652"/>
                <a:gd name="T7" fmla="*/ 188 h 626"/>
                <a:gd name="T8" fmla="*/ 2228 w 4652"/>
                <a:gd name="T9" fmla="*/ 190 h 626"/>
                <a:gd name="T10" fmla="*/ 2802 w 4652"/>
                <a:gd name="T11" fmla="*/ 191 h 626"/>
                <a:gd name="T12" fmla="*/ 3363 w 4652"/>
                <a:gd name="T13" fmla="*/ 194 h 626"/>
                <a:gd name="T14" fmla="*/ 3419 w 4652"/>
                <a:gd name="T15" fmla="*/ 175 h 626"/>
                <a:gd name="T16" fmla="*/ 3419 w 4652"/>
                <a:gd name="T17" fmla="*/ 112 h 626"/>
                <a:gd name="T18" fmla="*/ 3378 w 4652"/>
                <a:gd name="T19" fmla="*/ 49 h 626"/>
                <a:gd name="T20" fmla="*/ 3360 w 4652"/>
                <a:gd name="T21" fmla="*/ 10 h 626"/>
                <a:gd name="T22" fmla="*/ 3419 w 4652"/>
                <a:gd name="T23" fmla="*/ 15 h 626"/>
                <a:gd name="T24" fmla="*/ 3478 w 4652"/>
                <a:gd name="T25" fmla="*/ 23 h 626"/>
                <a:gd name="T26" fmla="*/ 3539 w 4652"/>
                <a:gd name="T27" fmla="*/ 30 h 626"/>
                <a:gd name="T28" fmla="*/ 3583 w 4652"/>
                <a:gd name="T29" fmla="*/ 82 h 626"/>
                <a:gd name="T30" fmla="*/ 3601 w 4652"/>
                <a:gd name="T31" fmla="*/ 137 h 626"/>
                <a:gd name="T32" fmla="*/ 3603 w 4652"/>
                <a:gd name="T33" fmla="*/ 194 h 626"/>
                <a:gd name="T34" fmla="*/ 4652 w 4652"/>
                <a:gd name="T35" fmla="*/ 198 h 626"/>
                <a:gd name="T36" fmla="*/ 4615 w 4652"/>
                <a:gd name="T37" fmla="*/ 505 h 626"/>
                <a:gd name="T38" fmla="*/ 4576 w 4652"/>
                <a:gd name="T39" fmla="*/ 508 h 626"/>
                <a:gd name="T40" fmla="*/ 4544 w 4652"/>
                <a:gd name="T41" fmla="*/ 519 h 626"/>
                <a:gd name="T42" fmla="*/ 4532 w 4652"/>
                <a:gd name="T43" fmla="*/ 544 h 626"/>
                <a:gd name="T44" fmla="*/ 4566 w 4652"/>
                <a:gd name="T45" fmla="*/ 572 h 626"/>
                <a:gd name="T46" fmla="*/ 4620 w 4652"/>
                <a:gd name="T47" fmla="*/ 595 h 626"/>
                <a:gd name="T48" fmla="*/ 4642 w 4652"/>
                <a:gd name="T49" fmla="*/ 626 h 626"/>
                <a:gd name="T50" fmla="*/ 4596 w 4652"/>
                <a:gd name="T51" fmla="*/ 622 h 626"/>
                <a:gd name="T52" fmla="*/ 4549 w 4652"/>
                <a:gd name="T53" fmla="*/ 615 h 626"/>
                <a:gd name="T54" fmla="*/ 4500 w 4652"/>
                <a:gd name="T55" fmla="*/ 614 h 626"/>
                <a:gd name="T56" fmla="*/ 4485 w 4652"/>
                <a:gd name="T57" fmla="*/ 585 h 626"/>
                <a:gd name="T58" fmla="*/ 4488 w 4652"/>
                <a:gd name="T59" fmla="*/ 457 h 626"/>
                <a:gd name="T60" fmla="*/ 4488 w 4652"/>
                <a:gd name="T61" fmla="*/ 322 h 626"/>
                <a:gd name="T62" fmla="*/ 4485 w 4652"/>
                <a:gd name="T63" fmla="*/ 271 h 626"/>
                <a:gd name="T64" fmla="*/ 4468 w 4652"/>
                <a:gd name="T65" fmla="*/ 257 h 626"/>
                <a:gd name="T66" fmla="*/ 4444 w 4652"/>
                <a:gd name="T67" fmla="*/ 251 h 626"/>
                <a:gd name="T68" fmla="*/ 4431 w 4652"/>
                <a:gd name="T69" fmla="*/ 250 h 626"/>
                <a:gd name="T70" fmla="*/ 277 w 4652"/>
                <a:gd name="T71" fmla="*/ 247 h 626"/>
                <a:gd name="T72" fmla="*/ 223 w 4652"/>
                <a:gd name="T73" fmla="*/ 247 h 626"/>
                <a:gd name="T74" fmla="*/ 167 w 4652"/>
                <a:gd name="T75" fmla="*/ 256 h 626"/>
                <a:gd name="T76" fmla="*/ 152 w 4652"/>
                <a:gd name="T77" fmla="*/ 572 h 626"/>
                <a:gd name="T78" fmla="*/ 110 w 4652"/>
                <a:gd name="T79" fmla="*/ 568 h 626"/>
                <a:gd name="T80" fmla="*/ 66 w 4652"/>
                <a:gd name="T81" fmla="*/ 570 h 626"/>
                <a:gd name="T82" fmla="*/ 22 w 4652"/>
                <a:gd name="T83" fmla="*/ 577 h 626"/>
                <a:gd name="T84" fmla="*/ 2 w 4652"/>
                <a:gd name="T85" fmla="*/ 506 h 626"/>
                <a:gd name="T86" fmla="*/ 0 w 4652"/>
                <a:gd name="T87" fmla="*/ 390 h 626"/>
                <a:gd name="T88" fmla="*/ 2 w 4652"/>
                <a:gd name="T89" fmla="*/ 268 h 626"/>
                <a:gd name="T90" fmla="*/ 110 w 4652"/>
                <a:gd name="T91" fmla="*/ 188 h 626"/>
                <a:gd name="T92" fmla="*/ 456 w 4652"/>
                <a:gd name="T93" fmla="*/ 188 h 626"/>
                <a:gd name="T94" fmla="*/ 816 w 4652"/>
                <a:gd name="T95" fmla="*/ 188 h 626"/>
                <a:gd name="T96" fmla="*/ 1167 w 4652"/>
                <a:gd name="T97" fmla="*/ 188 h 626"/>
                <a:gd name="T98" fmla="*/ 1172 w 4652"/>
                <a:gd name="T99" fmla="*/ 195 h 626"/>
                <a:gd name="T100" fmla="*/ 1176 w 4652"/>
                <a:gd name="T101" fmla="*/ 202 h 626"/>
                <a:gd name="T102" fmla="*/ 1189 w 4652"/>
                <a:gd name="T103" fmla="*/ 206 h 626"/>
                <a:gd name="T104" fmla="*/ 1203 w 4652"/>
                <a:gd name="T105" fmla="*/ 186 h 626"/>
                <a:gd name="T106" fmla="*/ 1194 w 4652"/>
                <a:gd name="T107" fmla="*/ 153 h 626"/>
                <a:gd name="T108" fmla="*/ 1176 w 4652"/>
                <a:gd name="T109" fmla="*/ 120 h 626"/>
                <a:gd name="T110" fmla="*/ 1176 w 4652"/>
                <a:gd name="T111" fmla="*/ 88 h 626"/>
                <a:gd name="T112" fmla="*/ 1189 w 4652"/>
                <a:gd name="T113" fmla="*/ 49 h 626"/>
                <a:gd name="T114" fmla="*/ 1218 w 4652"/>
                <a:gd name="T115" fmla="*/ 18 h 626"/>
                <a:gd name="T116" fmla="*/ 1289 w 4652"/>
                <a:gd name="T117" fmla="*/ 9 h 626"/>
                <a:gd name="T118" fmla="*/ 1353 w 4652"/>
                <a:gd name="T119" fmla="*/ 40 h 626"/>
                <a:gd name="T120" fmla="*/ 1338 w 4652"/>
                <a:gd name="T121" fmla="*/ 107 h 626"/>
                <a:gd name="T122" fmla="*/ 1358 w 4652"/>
                <a:gd name="T123" fmla="*/ 176 h 626"/>
                <a:gd name="T124" fmla="*/ 1395 w 4652"/>
                <a:gd name="T125" fmla="*/ 21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5" name="Freeform 47"/>
            <p:cNvSpPr>
              <a:spLocks/>
            </p:cNvSpPr>
            <p:nvPr/>
          </p:nvSpPr>
          <p:spPr bwMode="auto">
            <a:xfrm>
              <a:off x="2361" y="1032"/>
              <a:ext cx="360" cy="26"/>
            </a:xfrm>
            <a:custGeom>
              <a:avLst/>
              <a:gdLst>
                <a:gd name="T0" fmla="*/ 360 w 360"/>
                <a:gd name="T1" fmla="*/ 18 h 26"/>
                <a:gd name="T2" fmla="*/ 360 w 360"/>
                <a:gd name="T3" fmla="*/ 26 h 26"/>
                <a:gd name="T4" fmla="*/ 326 w 360"/>
                <a:gd name="T5" fmla="*/ 22 h 26"/>
                <a:gd name="T6" fmla="*/ 291 w 360"/>
                <a:gd name="T7" fmla="*/ 20 h 26"/>
                <a:gd name="T8" fmla="*/ 255 w 360"/>
                <a:gd name="T9" fmla="*/ 16 h 26"/>
                <a:gd name="T10" fmla="*/ 218 w 360"/>
                <a:gd name="T11" fmla="*/ 14 h 26"/>
                <a:gd name="T12" fmla="*/ 181 w 360"/>
                <a:gd name="T13" fmla="*/ 12 h 26"/>
                <a:gd name="T14" fmla="*/ 144 w 360"/>
                <a:gd name="T15" fmla="*/ 10 h 26"/>
                <a:gd name="T16" fmla="*/ 110 w 360"/>
                <a:gd name="T17" fmla="*/ 8 h 26"/>
                <a:gd name="T18" fmla="*/ 73 w 360"/>
                <a:gd name="T19" fmla="*/ 8 h 26"/>
                <a:gd name="T20" fmla="*/ 36 w 360"/>
                <a:gd name="T21" fmla="*/ 8 h 26"/>
                <a:gd name="T22" fmla="*/ 0 w 360"/>
                <a:gd name="T23" fmla="*/ 8 h 26"/>
                <a:gd name="T24" fmla="*/ 36 w 360"/>
                <a:gd name="T25" fmla="*/ 4 h 26"/>
                <a:gd name="T26" fmla="*/ 73 w 360"/>
                <a:gd name="T27" fmla="*/ 2 h 26"/>
                <a:gd name="T28" fmla="*/ 110 w 360"/>
                <a:gd name="T29" fmla="*/ 0 h 26"/>
                <a:gd name="T30" fmla="*/ 144 w 360"/>
                <a:gd name="T31" fmla="*/ 2 h 26"/>
                <a:gd name="T32" fmla="*/ 181 w 360"/>
                <a:gd name="T33" fmla="*/ 4 h 26"/>
                <a:gd name="T34" fmla="*/ 218 w 360"/>
                <a:gd name="T35" fmla="*/ 6 h 26"/>
                <a:gd name="T36" fmla="*/ 252 w 360"/>
                <a:gd name="T37" fmla="*/ 10 h 26"/>
                <a:gd name="T38" fmla="*/ 289 w 360"/>
                <a:gd name="T39" fmla="*/ 13 h 26"/>
                <a:gd name="T40" fmla="*/ 326 w 360"/>
                <a:gd name="T41" fmla="*/ 15 h 26"/>
                <a:gd name="T42" fmla="*/ 360 w 360"/>
                <a:gd name="T43" fmla="*/ 18 h 26"/>
                <a:gd name="T44" fmla="*/ 360 w 360"/>
                <a:gd name="T4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6" name="Freeform 48"/>
            <p:cNvSpPr>
              <a:spLocks/>
            </p:cNvSpPr>
            <p:nvPr/>
          </p:nvSpPr>
          <p:spPr bwMode="auto">
            <a:xfrm>
              <a:off x="2537" y="1087"/>
              <a:ext cx="177" cy="36"/>
            </a:xfrm>
            <a:custGeom>
              <a:avLst/>
              <a:gdLst>
                <a:gd name="T0" fmla="*/ 177 w 177"/>
                <a:gd name="T1" fmla="*/ 12 h 36"/>
                <a:gd name="T2" fmla="*/ 159 w 177"/>
                <a:gd name="T3" fmla="*/ 14 h 36"/>
                <a:gd name="T4" fmla="*/ 140 w 177"/>
                <a:gd name="T5" fmla="*/ 16 h 36"/>
                <a:gd name="T6" fmla="*/ 123 w 177"/>
                <a:gd name="T7" fmla="*/ 19 h 36"/>
                <a:gd name="T8" fmla="*/ 106 w 177"/>
                <a:gd name="T9" fmla="*/ 21 h 36"/>
                <a:gd name="T10" fmla="*/ 88 w 177"/>
                <a:gd name="T11" fmla="*/ 23 h 36"/>
                <a:gd name="T12" fmla="*/ 71 w 177"/>
                <a:gd name="T13" fmla="*/ 27 h 36"/>
                <a:gd name="T14" fmla="*/ 54 w 177"/>
                <a:gd name="T15" fmla="*/ 29 h 36"/>
                <a:gd name="T16" fmla="*/ 37 w 177"/>
                <a:gd name="T17" fmla="*/ 31 h 36"/>
                <a:gd name="T18" fmla="*/ 20 w 177"/>
                <a:gd name="T19" fmla="*/ 33 h 36"/>
                <a:gd name="T20" fmla="*/ 0 w 177"/>
                <a:gd name="T21" fmla="*/ 36 h 36"/>
                <a:gd name="T22" fmla="*/ 10 w 177"/>
                <a:gd name="T23" fmla="*/ 30 h 36"/>
                <a:gd name="T24" fmla="*/ 22 w 177"/>
                <a:gd name="T25" fmla="*/ 25 h 36"/>
                <a:gd name="T26" fmla="*/ 37 w 177"/>
                <a:gd name="T27" fmla="*/ 21 h 36"/>
                <a:gd name="T28" fmla="*/ 52 w 177"/>
                <a:gd name="T29" fmla="*/ 19 h 36"/>
                <a:gd name="T30" fmla="*/ 69 w 177"/>
                <a:gd name="T31" fmla="*/ 16 h 36"/>
                <a:gd name="T32" fmla="*/ 88 w 177"/>
                <a:gd name="T33" fmla="*/ 14 h 36"/>
                <a:gd name="T34" fmla="*/ 106 w 177"/>
                <a:gd name="T35" fmla="*/ 12 h 36"/>
                <a:gd name="T36" fmla="*/ 123 w 177"/>
                <a:gd name="T37" fmla="*/ 8 h 36"/>
                <a:gd name="T38" fmla="*/ 137 w 177"/>
                <a:gd name="T39" fmla="*/ 5 h 36"/>
                <a:gd name="T40" fmla="*/ 152 w 177"/>
                <a:gd name="T41" fmla="*/ 0 h 36"/>
                <a:gd name="T42" fmla="*/ 177 w 177"/>
                <a:gd name="T43" fmla="*/ 0 h 36"/>
                <a:gd name="T44" fmla="*/ 177 w 177"/>
                <a:gd name="T45" fmla="*/ 12 h 36"/>
                <a:gd name="T46" fmla="*/ 177 w 177"/>
                <a:gd name="T47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7" name="Freeform 49"/>
            <p:cNvSpPr>
              <a:spLocks/>
            </p:cNvSpPr>
            <p:nvPr/>
          </p:nvSpPr>
          <p:spPr bwMode="auto">
            <a:xfrm>
              <a:off x="3162" y="1091"/>
              <a:ext cx="213" cy="28"/>
            </a:xfrm>
            <a:custGeom>
              <a:avLst/>
              <a:gdLst>
                <a:gd name="T0" fmla="*/ 213 w 213"/>
                <a:gd name="T1" fmla="*/ 20 h 28"/>
                <a:gd name="T2" fmla="*/ 213 w 213"/>
                <a:gd name="T3" fmla="*/ 28 h 28"/>
                <a:gd name="T4" fmla="*/ 0 w 213"/>
                <a:gd name="T5" fmla="*/ 0 h 28"/>
                <a:gd name="T6" fmla="*/ 25 w 213"/>
                <a:gd name="T7" fmla="*/ 1 h 28"/>
                <a:gd name="T8" fmla="*/ 47 w 213"/>
                <a:gd name="T9" fmla="*/ 2 h 28"/>
                <a:gd name="T10" fmla="*/ 69 w 213"/>
                <a:gd name="T11" fmla="*/ 3 h 28"/>
                <a:gd name="T12" fmla="*/ 88 w 213"/>
                <a:gd name="T13" fmla="*/ 5 h 28"/>
                <a:gd name="T14" fmla="*/ 110 w 213"/>
                <a:gd name="T15" fmla="*/ 8 h 28"/>
                <a:gd name="T16" fmla="*/ 133 w 213"/>
                <a:gd name="T17" fmla="*/ 10 h 28"/>
                <a:gd name="T18" fmla="*/ 152 w 213"/>
                <a:gd name="T19" fmla="*/ 13 h 28"/>
                <a:gd name="T20" fmla="*/ 172 w 213"/>
                <a:gd name="T21" fmla="*/ 16 h 28"/>
                <a:gd name="T22" fmla="*/ 194 w 213"/>
                <a:gd name="T23" fmla="*/ 18 h 28"/>
                <a:gd name="T24" fmla="*/ 213 w 213"/>
                <a:gd name="T25" fmla="*/ 20 h 28"/>
                <a:gd name="T26" fmla="*/ 213 w 213"/>
                <a:gd name="T2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8" name="Freeform 50"/>
            <p:cNvSpPr>
              <a:spLocks/>
            </p:cNvSpPr>
            <p:nvPr/>
          </p:nvSpPr>
          <p:spPr bwMode="auto">
            <a:xfrm>
              <a:off x="579" y="1643"/>
              <a:ext cx="157" cy="44"/>
            </a:xfrm>
            <a:custGeom>
              <a:avLst/>
              <a:gdLst>
                <a:gd name="T0" fmla="*/ 0 w 157"/>
                <a:gd name="T1" fmla="*/ 44 h 44"/>
                <a:gd name="T2" fmla="*/ 142 w 157"/>
                <a:gd name="T3" fmla="*/ 0 h 44"/>
                <a:gd name="T4" fmla="*/ 157 w 157"/>
                <a:gd name="T5" fmla="*/ 35 h 44"/>
                <a:gd name="T6" fmla="*/ 0 w 157"/>
                <a:gd name="T7" fmla="*/ 44 h 44"/>
                <a:gd name="T8" fmla="*/ 0 w 157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9" name="Freeform 51"/>
            <p:cNvSpPr>
              <a:spLocks/>
            </p:cNvSpPr>
            <p:nvPr/>
          </p:nvSpPr>
          <p:spPr bwMode="auto">
            <a:xfrm>
              <a:off x="5052" y="1687"/>
              <a:ext cx="37" cy="12"/>
            </a:xfrm>
            <a:custGeom>
              <a:avLst/>
              <a:gdLst>
                <a:gd name="T0" fmla="*/ 0 w 37"/>
                <a:gd name="T1" fmla="*/ 12 h 12"/>
                <a:gd name="T2" fmla="*/ 0 w 37"/>
                <a:gd name="T3" fmla="*/ 0 h 12"/>
                <a:gd name="T4" fmla="*/ 37 w 37"/>
                <a:gd name="T5" fmla="*/ 12 h 12"/>
                <a:gd name="T6" fmla="*/ 0 w 37"/>
                <a:gd name="T7" fmla="*/ 12 h 12"/>
                <a:gd name="T8" fmla="*/ 0 w 37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0" name="Freeform 52"/>
            <p:cNvSpPr>
              <a:spLocks/>
            </p:cNvSpPr>
            <p:nvPr/>
          </p:nvSpPr>
          <p:spPr bwMode="auto">
            <a:xfrm>
              <a:off x="721" y="1766"/>
              <a:ext cx="27" cy="15"/>
            </a:xfrm>
            <a:custGeom>
              <a:avLst/>
              <a:gdLst>
                <a:gd name="T0" fmla="*/ 0 w 27"/>
                <a:gd name="T1" fmla="*/ 12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2 h 15"/>
                <a:gd name="T8" fmla="*/ 0 w 27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1" name="Freeform 53"/>
            <p:cNvSpPr>
              <a:spLocks/>
            </p:cNvSpPr>
            <p:nvPr/>
          </p:nvSpPr>
          <p:spPr bwMode="auto">
            <a:xfrm>
              <a:off x="5035" y="1781"/>
              <a:ext cx="162" cy="79"/>
            </a:xfrm>
            <a:custGeom>
              <a:avLst/>
              <a:gdLst>
                <a:gd name="T0" fmla="*/ 157 w 162"/>
                <a:gd name="T1" fmla="*/ 67 h 79"/>
                <a:gd name="T2" fmla="*/ 139 w 162"/>
                <a:gd name="T3" fmla="*/ 64 h 79"/>
                <a:gd name="T4" fmla="*/ 122 w 162"/>
                <a:gd name="T5" fmla="*/ 62 h 79"/>
                <a:gd name="T6" fmla="*/ 108 w 162"/>
                <a:gd name="T7" fmla="*/ 62 h 79"/>
                <a:gd name="T8" fmla="*/ 90 w 162"/>
                <a:gd name="T9" fmla="*/ 62 h 79"/>
                <a:gd name="T10" fmla="*/ 76 w 162"/>
                <a:gd name="T11" fmla="*/ 63 h 79"/>
                <a:gd name="T12" fmla="*/ 61 w 162"/>
                <a:gd name="T13" fmla="*/ 65 h 79"/>
                <a:gd name="T14" fmla="*/ 46 w 162"/>
                <a:gd name="T15" fmla="*/ 69 h 79"/>
                <a:gd name="T16" fmla="*/ 29 w 162"/>
                <a:gd name="T17" fmla="*/ 72 h 79"/>
                <a:gd name="T18" fmla="*/ 14 w 162"/>
                <a:gd name="T19" fmla="*/ 75 h 79"/>
                <a:gd name="T20" fmla="*/ 0 w 162"/>
                <a:gd name="T21" fmla="*/ 79 h 79"/>
                <a:gd name="T22" fmla="*/ 10 w 162"/>
                <a:gd name="T23" fmla="*/ 0 h 79"/>
                <a:gd name="T24" fmla="*/ 27 w 162"/>
                <a:gd name="T25" fmla="*/ 8 h 79"/>
                <a:gd name="T26" fmla="*/ 46 w 162"/>
                <a:gd name="T27" fmla="*/ 15 h 79"/>
                <a:gd name="T28" fmla="*/ 66 w 162"/>
                <a:gd name="T29" fmla="*/ 19 h 79"/>
                <a:gd name="T30" fmla="*/ 88 w 162"/>
                <a:gd name="T31" fmla="*/ 25 h 79"/>
                <a:gd name="T32" fmla="*/ 110 w 162"/>
                <a:gd name="T33" fmla="*/ 30 h 79"/>
                <a:gd name="T34" fmla="*/ 130 w 162"/>
                <a:gd name="T35" fmla="*/ 34 h 79"/>
                <a:gd name="T36" fmla="*/ 144 w 162"/>
                <a:gd name="T37" fmla="*/ 40 h 79"/>
                <a:gd name="T38" fmla="*/ 157 w 162"/>
                <a:gd name="T39" fmla="*/ 47 h 79"/>
                <a:gd name="T40" fmla="*/ 162 w 162"/>
                <a:gd name="T41" fmla="*/ 56 h 79"/>
                <a:gd name="T42" fmla="*/ 157 w 162"/>
                <a:gd name="T43" fmla="*/ 67 h 79"/>
                <a:gd name="T44" fmla="*/ 157 w 162"/>
                <a:gd name="T45" fmla="*/ 6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2" name="Freeform 54"/>
            <p:cNvSpPr>
              <a:spLocks/>
            </p:cNvSpPr>
            <p:nvPr/>
          </p:nvSpPr>
          <p:spPr bwMode="auto">
            <a:xfrm>
              <a:off x="552" y="1872"/>
              <a:ext cx="662" cy="1852"/>
            </a:xfrm>
            <a:custGeom>
              <a:avLst/>
              <a:gdLst>
                <a:gd name="T0" fmla="*/ 176 w 662"/>
                <a:gd name="T1" fmla="*/ 1763 h 1852"/>
                <a:gd name="T2" fmla="*/ 257 w 662"/>
                <a:gd name="T3" fmla="*/ 1767 h 1852"/>
                <a:gd name="T4" fmla="*/ 353 w 662"/>
                <a:gd name="T5" fmla="*/ 1770 h 1852"/>
                <a:gd name="T6" fmla="*/ 453 w 662"/>
                <a:gd name="T7" fmla="*/ 1771 h 1852"/>
                <a:gd name="T8" fmla="*/ 551 w 662"/>
                <a:gd name="T9" fmla="*/ 1771 h 1852"/>
                <a:gd name="T10" fmla="*/ 644 w 662"/>
                <a:gd name="T11" fmla="*/ 1770 h 1852"/>
                <a:gd name="T12" fmla="*/ 649 w 662"/>
                <a:gd name="T13" fmla="*/ 1786 h 1852"/>
                <a:gd name="T14" fmla="*/ 657 w 662"/>
                <a:gd name="T15" fmla="*/ 1802 h 1852"/>
                <a:gd name="T16" fmla="*/ 659 w 662"/>
                <a:gd name="T17" fmla="*/ 1818 h 1852"/>
                <a:gd name="T18" fmla="*/ 662 w 662"/>
                <a:gd name="T19" fmla="*/ 1835 h 1852"/>
                <a:gd name="T20" fmla="*/ 654 w 662"/>
                <a:gd name="T21" fmla="*/ 1852 h 1852"/>
                <a:gd name="T22" fmla="*/ 505 w 662"/>
                <a:gd name="T23" fmla="*/ 1848 h 1852"/>
                <a:gd name="T24" fmla="*/ 333 w 662"/>
                <a:gd name="T25" fmla="*/ 1846 h 1852"/>
                <a:gd name="T26" fmla="*/ 169 w 662"/>
                <a:gd name="T27" fmla="*/ 1845 h 1852"/>
                <a:gd name="T28" fmla="*/ 49 w 662"/>
                <a:gd name="T29" fmla="*/ 1844 h 1852"/>
                <a:gd name="T30" fmla="*/ 0 w 662"/>
                <a:gd name="T31" fmla="*/ 1843 h 1852"/>
                <a:gd name="T32" fmla="*/ 10 w 662"/>
                <a:gd name="T33" fmla="*/ 923 h 1852"/>
                <a:gd name="T34" fmla="*/ 10 w 662"/>
                <a:gd name="T35" fmla="*/ 749 h 1852"/>
                <a:gd name="T36" fmla="*/ 10 w 662"/>
                <a:gd name="T37" fmla="*/ 574 h 1852"/>
                <a:gd name="T38" fmla="*/ 12 w 662"/>
                <a:gd name="T39" fmla="*/ 399 h 1852"/>
                <a:gd name="T40" fmla="*/ 14 w 662"/>
                <a:gd name="T41" fmla="*/ 223 h 1852"/>
                <a:gd name="T42" fmla="*/ 34 w 662"/>
                <a:gd name="T43" fmla="*/ 134 h 1852"/>
                <a:gd name="T44" fmla="*/ 61 w 662"/>
                <a:gd name="T45" fmla="*/ 130 h 1852"/>
                <a:gd name="T46" fmla="*/ 88 w 662"/>
                <a:gd name="T47" fmla="*/ 123 h 1852"/>
                <a:gd name="T48" fmla="*/ 113 w 662"/>
                <a:gd name="T49" fmla="*/ 114 h 1852"/>
                <a:gd name="T50" fmla="*/ 132 w 662"/>
                <a:gd name="T51" fmla="*/ 101 h 1852"/>
                <a:gd name="T52" fmla="*/ 144 w 662"/>
                <a:gd name="T53" fmla="*/ 87 h 1852"/>
                <a:gd name="T54" fmla="*/ 139 w 662"/>
                <a:gd name="T55" fmla="*/ 75 h 1852"/>
                <a:gd name="T56" fmla="*/ 122 w 662"/>
                <a:gd name="T57" fmla="*/ 61 h 1852"/>
                <a:gd name="T58" fmla="*/ 95 w 662"/>
                <a:gd name="T59" fmla="*/ 50 h 1852"/>
                <a:gd name="T60" fmla="*/ 66 w 662"/>
                <a:gd name="T61" fmla="*/ 42 h 1852"/>
                <a:gd name="T62" fmla="*/ 49 w 662"/>
                <a:gd name="T63" fmla="*/ 38 h 1852"/>
                <a:gd name="T64" fmla="*/ 39 w 662"/>
                <a:gd name="T65" fmla="*/ 37 h 1852"/>
                <a:gd name="T66" fmla="*/ 29 w 662"/>
                <a:gd name="T67" fmla="*/ 36 h 1852"/>
                <a:gd name="T68" fmla="*/ 19 w 662"/>
                <a:gd name="T69" fmla="*/ 35 h 1852"/>
                <a:gd name="T70" fmla="*/ 12 w 662"/>
                <a:gd name="T71" fmla="*/ 31 h 1852"/>
                <a:gd name="T72" fmla="*/ 24 w 662"/>
                <a:gd name="T73" fmla="*/ 26 h 1852"/>
                <a:gd name="T74" fmla="*/ 56 w 662"/>
                <a:gd name="T75" fmla="*/ 19 h 1852"/>
                <a:gd name="T76" fmla="*/ 88 w 662"/>
                <a:gd name="T77" fmla="*/ 13 h 1852"/>
                <a:gd name="T78" fmla="*/ 120 w 662"/>
                <a:gd name="T79" fmla="*/ 8 h 1852"/>
                <a:gd name="T80" fmla="*/ 154 w 662"/>
                <a:gd name="T81" fmla="*/ 3 h 1852"/>
                <a:gd name="T82" fmla="*/ 169 w 662"/>
                <a:gd name="T83" fmla="*/ 741 h 1852"/>
                <a:gd name="T84" fmla="*/ 169 w 662"/>
                <a:gd name="T85" fmla="*/ 740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3" name="Freeform 55"/>
            <p:cNvSpPr>
              <a:spLocks/>
            </p:cNvSpPr>
            <p:nvPr/>
          </p:nvSpPr>
          <p:spPr bwMode="auto">
            <a:xfrm>
              <a:off x="2079" y="1910"/>
              <a:ext cx="3125" cy="1831"/>
            </a:xfrm>
            <a:custGeom>
              <a:avLst/>
              <a:gdLst>
                <a:gd name="T0" fmla="*/ 3105 w 3125"/>
                <a:gd name="T1" fmla="*/ 1032 h 1831"/>
                <a:gd name="T2" fmla="*/ 3105 w 3125"/>
                <a:gd name="T3" fmla="*/ 1196 h 1831"/>
                <a:gd name="T4" fmla="*/ 3105 w 3125"/>
                <a:gd name="T5" fmla="*/ 1357 h 1831"/>
                <a:gd name="T6" fmla="*/ 3108 w 3125"/>
                <a:gd name="T7" fmla="*/ 1516 h 1831"/>
                <a:gd name="T8" fmla="*/ 3105 w 3125"/>
                <a:gd name="T9" fmla="*/ 1670 h 1831"/>
                <a:gd name="T10" fmla="*/ 3098 w 3125"/>
                <a:gd name="T11" fmla="*/ 1822 h 1831"/>
                <a:gd name="T12" fmla="*/ 2539 w 3125"/>
                <a:gd name="T13" fmla="*/ 1822 h 1831"/>
                <a:gd name="T14" fmla="*/ 1968 w 3125"/>
                <a:gd name="T15" fmla="*/ 1822 h 1831"/>
                <a:gd name="T16" fmla="*/ 1402 w 3125"/>
                <a:gd name="T17" fmla="*/ 1823 h 1831"/>
                <a:gd name="T18" fmla="*/ 848 w 3125"/>
                <a:gd name="T19" fmla="*/ 1821 h 1831"/>
                <a:gd name="T20" fmla="*/ 326 w 3125"/>
                <a:gd name="T21" fmla="*/ 1814 h 1831"/>
                <a:gd name="T22" fmla="*/ 274 w 3125"/>
                <a:gd name="T23" fmla="*/ 1821 h 1831"/>
                <a:gd name="T24" fmla="*/ 225 w 3125"/>
                <a:gd name="T25" fmla="*/ 1818 h 1831"/>
                <a:gd name="T26" fmla="*/ 176 w 3125"/>
                <a:gd name="T27" fmla="*/ 1818 h 1831"/>
                <a:gd name="T28" fmla="*/ 132 w 3125"/>
                <a:gd name="T29" fmla="*/ 1821 h 1831"/>
                <a:gd name="T30" fmla="*/ 86 w 3125"/>
                <a:gd name="T31" fmla="*/ 1826 h 1831"/>
                <a:gd name="T32" fmla="*/ 0 w 3125"/>
                <a:gd name="T33" fmla="*/ 1732 h 1831"/>
                <a:gd name="T34" fmla="*/ 189 w 3125"/>
                <a:gd name="T35" fmla="*/ 1738 h 1831"/>
                <a:gd name="T36" fmla="*/ 365 w 3125"/>
                <a:gd name="T37" fmla="*/ 1741 h 1831"/>
                <a:gd name="T38" fmla="*/ 539 w 3125"/>
                <a:gd name="T39" fmla="*/ 1740 h 1831"/>
                <a:gd name="T40" fmla="*/ 723 w 3125"/>
                <a:gd name="T41" fmla="*/ 1740 h 1831"/>
                <a:gd name="T42" fmla="*/ 926 w 3125"/>
                <a:gd name="T43" fmla="*/ 1740 h 1831"/>
                <a:gd name="T44" fmla="*/ 2899 w 3125"/>
                <a:gd name="T45" fmla="*/ 1743 h 1831"/>
                <a:gd name="T46" fmla="*/ 2909 w 3125"/>
                <a:gd name="T47" fmla="*/ 1740 h 1831"/>
                <a:gd name="T48" fmla="*/ 2921 w 3125"/>
                <a:gd name="T49" fmla="*/ 1736 h 1831"/>
                <a:gd name="T50" fmla="*/ 2929 w 3125"/>
                <a:gd name="T51" fmla="*/ 1730 h 1831"/>
                <a:gd name="T52" fmla="*/ 2936 w 3125"/>
                <a:gd name="T53" fmla="*/ 1726 h 1831"/>
                <a:gd name="T54" fmla="*/ 2956 w 3125"/>
                <a:gd name="T55" fmla="*/ 502 h 1831"/>
                <a:gd name="T56" fmla="*/ 2978 w 3125"/>
                <a:gd name="T57" fmla="*/ 7 h 1831"/>
                <a:gd name="T58" fmla="*/ 3010 w 3125"/>
                <a:gd name="T59" fmla="*/ 17 h 1831"/>
                <a:gd name="T60" fmla="*/ 3044 w 3125"/>
                <a:gd name="T61" fmla="*/ 26 h 1831"/>
                <a:gd name="T62" fmla="*/ 3081 w 3125"/>
                <a:gd name="T63" fmla="*/ 36 h 1831"/>
                <a:gd name="T64" fmla="*/ 3110 w 3125"/>
                <a:gd name="T65" fmla="*/ 47 h 1831"/>
                <a:gd name="T66" fmla="*/ 3125 w 3125"/>
                <a:gd name="T67" fmla="*/ 53 h 1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4" name="Freeform 56"/>
            <p:cNvSpPr>
              <a:spLocks/>
            </p:cNvSpPr>
            <p:nvPr/>
          </p:nvSpPr>
          <p:spPr bwMode="auto">
            <a:xfrm>
              <a:off x="3250" y="3749"/>
              <a:ext cx="1189" cy="426"/>
            </a:xfrm>
            <a:custGeom>
              <a:avLst/>
              <a:gdLst>
                <a:gd name="T0" fmla="*/ 299 w 1189"/>
                <a:gd name="T1" fmla="*/ 73 h 426"/>
                <a:gd name="T2" fmla="*/ 402 w 1189"/>
                <a:gd name="T3" fmla="*/ 97 h 426"/>
                <a:gd name="T4" fmla="*/ 510 w 1189"/>
                <a:gd name="T5" fmla="*/ 111 h 426"/>
                <a:gd name="T6" fmla="*/ 572 w 1189"/>
                <a:gd name="T7" fmla="*/ 115 h 426"/>
                <a:gd name="T8" fmla="*/ 527 w 1189"/>
                <a:gd name="T9" fmla="*/ 133 h 426"/>
                <a:gd name="T10" fmla="*/ 493 w 1189"/>
                <a:gd name="T11" fmla="*/ 151 h 426"/>
                <a:gd name="T12" fmla="*/ 478 w 1189"/>
                <a:gd name="T13" fmla="*/ 171 h 426"/>
                <a:gd name="T14" fmla="*/ 525 w 1189"/>
                <a:gd name="T15" fmla="*/ 182 h 426"/>
                <a:gd name="T16" fmla="*/ 572 w 1189"/>
                <a:gd name="T17" fmla="*/ 168 h 426"/>
                <a:gd name="T18" fmla="*/ 621 w 1189"/>
                <a:gd name="T19" fmla="*/ 153 h 426"/>
                <a:gd name="T20" fmla="*/ 701 w 1189"/>
                <a:gd name="T21" fmla="*/ 154 h 426"/>
                <a:gd name="T22" fmla="*/ 672 w 1189"/>
                <a:gd name="T23" fmla="*/ 163 h 426"/>
                <a:gd name="T24" fmla="*/ 638 w 1189"/>
                <a:gd name="T25" fmla="*/ 173 h 426"/>
                <a:gd name="T26" fmla="*/ 603 w 1189"/>
                <a:gd name="T27" fmla="*/ 181 h 426"/>
                <a:gd name="T28" fmla="*/ 574 w 1189"/>
                <a:gd name="T29" fmla="*/ 192 h 426"/>
                <a:gd name="T30" fmla="*/ 549 w 1189"/>
                <a:gd name="T31" fmla="*/ 205 h 426"/>
                <a:gd name="T32" fmla="*/ 535 w 1189"/>
                <a:gd name="T33" fmla="*/ 221 h 426"/>
                <a:gd name="T34" fmla="*/ 586 w 1189"/>
                <a:gd name="T35" fmla="*/ 237 h 426"/>
                <a:gd name="T36" fmla="*/ 665 w 1189"/>
                <a:gd name="T37" fmla="*/ 224 h 426"/>
                <a:gd name="T38" fmla="*/ 741 w 1189"/>
                <a:gd name="T39" fmla="*/ 201 h 426"/>
                <a:gd name="T40" fmla="*/ 895 w 1189"/>
                <a:gd name="T41" fmla="*/ 189 h 426"/>
                <a:gd name="T42" fmla="*/ 826 w 1189"/>
                <a:gd name="T43" fmla="*/ 199 h 426"/>
                <a:gd name="T44" fmla="*/ 743 w 1189"/>
                <a:gd name="T45" fmla="*/ 221 h 426"/>
                <a:gd name="T46" fmla="*/ 672 w 1189"/>
                <a:gd name="T47" fmla="*/ 250 h 426"/>
                <a:gd name="T48" fmla="*/ 721 w 1189"/>
                <a:gd name="T49" fmla="*/ 275 h 426"/>
                <a:gd name="T50" fmla="*/ 812 w 1189"/>
                <a:gd name="T51" fmla="*/ 258 h 426"/>
                <a:gd name="T52" fmla="*/ 902 w 1189"/>
                <a:gd name="T53" fmla="*/ 233 h 426"/>
                <a:gd name="T54" fmla="*/ 969 w 1189"/>
                <a:gd name="T55" fmla="*/ 226 h 426"/>
                <a:gd name="T56" fmla="*/ 966 w 1189"/>
                <a:gd name="T57" fmla="*/ 213 h 426"/>
                <a:gd name="T58" fmla="*/ 947 w 1189"/>
                <a:gd name="T59" fmla="*/ 201 h 426"/>
                <a:gd name="T60" fmla="*/ 920 w 1189"/>
                <a:gd name="T61" fmla="*/ 192 h 426"/>
                <a:gd name="T62" fmla="*/ 1015 w 1189"/>
                <a:gd name="T63" fmla="*/ 199 h 426"/>
                <a:gd name="T64" fmla="*/ 1098 w 1189"/>
                <a:gd name="T65" fmla="*/ 219 h 426"/>
                <a:gd name="T66" fmla="*/ 1162 w 1189"/>
                <a:gd name="T67" fmla="*/ 254 h 426"/>
                <a:gd name="T68" fmla="*/ 1189 w 1189"/>
                <a:gd name="T69" fmla="*/ 295 h 426"/>
                <a:gd name="T70" fmla="*/ 1172 w 1189"/>
                <a:gd name="T71" fmla="*/ 331 h 426"/>
                <a:gd name="T72" fmla="*/ 1130 w 1189"/>
                <a:gd name="T73" fmla="*/ 365 h 426"/>
                <a:gd name="T74" fmla="*/ 1059 w 1189"/>
                <a:gd name="T75" fmla="*/ 402 h 426"/>
                <a:gd name="T76" fmla="*/ 893 w 1189"/>
                <a:gd name="T77" fmla="*/ 426 h 426"/>
                <a:gd name="T78" fmla="*/ 704 w 1189"/>
                <a:gd name="T79" fmla="*/ 422 h 426"/>
                <a:gd name="T80" fmla="*/ 530 w 1189"/>
                <a:gd name="T81" fmla="*/ 407 h 426"/>
                <a:gd name="T82" fmla="*/ 393 w 1189"/>
                <a:gd name="T83" fmla="*/ 376 h 426"/>
                <a:gd name="T84" fmla="*/ 339 w 1189"/>
                <a:gd name="T85" fmla="*/ 311 h 426"/>
                <a:gd name="T86" fmla="*/ 299 w 1189"/>
                <a:gd name="T87" fmla="*/ 239 h 426"/>
                <a:gd name="T88" fmla="*/ 221 w 1189"/>
                <a:gd name="T89" fmla="*/ 232 h 426"/>
                <a:gd name="T90" fmla="*/ 128 w 1189"/>
                <a:gd name="T91" fmla="*/ 203 h 426"/>
                <a:gd name="T92" fmla="*/ 47 w 1189"/>
                <a:gd name="T93" fmla="*/ 167 h 426"/>
                <a:gd name="T94" fmla="*/ 0 w 1189"/>
                <a:gd name="T95" fmla="*/ 123 h 426"/>
                <a:gd name="T96" fmla="*/ 8 w 1189"/>
                <a:gd name="T97" fmla="*/ 83 h 426"/>
                <a:gd name="T98" fmla="*/ 30 w 1189"/>
                <a:gd name="T99" fmla="*/ 46 h 426"/>
                <a:gd name="T100" fmla="*/ 62 w 1189"/>
                <a:gd name="T101" fmla="*/ 11 h 426"/>
                <a:gd name="T102" fmla="*/ 106 w 1189"/>
                <a:gd name="T103" fmla="*/ 8 h 426"/>
                <a:gd name="T104" fmla="*/ 152 w 1189"/>
                <a:gd name="T105" fmla="*/ 25 h 426"/>
                <a:gd name="T106" fmla="*/ 201 w 1189"/>
                <a:gd name="T107" fmla="*/ 46 h 426"/>
                <a:gd name="T108" fmla="*/ 233 w 1189"/>
                <a:gd name="T109" fmla="*/ 5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5" name="Freeform 57"/>
            <p:cNvSpPr>
              <a:spLocks/>
            </p:cNvSpPr>
            <p:nvPr/>
          </p:nvSpPr>
          <p:spPr bwMode="auto">
            <a:xfrm>
              <a:off x="3412" y="3749"/>
              <a:ext cx="47" cy="15"/>
            </a:xfrm>
            <a:custGeom>
              <a:avLst/>
              <a:gdLst>
                <a:gd name="T0" fmla="*/ 44 w 47"/>
                <a:gd name="T1" fmla="*/ 0 h 15"/>
                <a:gd name="T2" fmla="*/ 47 w 47"/>
                <a:gd name="T3" fmla="*/ 6 h 15"/>
                <a:gd name="T4" fmla="*/ 42 w 47"/>
                <a:gd name="T5" fmla="*/ 10 h 15"/>
                <a:gd name="T6" fmla="*/ 37 w 47"/>
                <a:gd name="T7" fmla="*/ 13 h 15"/>
                <a:gd name="T8" fmla="*/ 30 w 47"/>
                <a:gd name="T9" fmla="*/ 15 h 15"/>
                <a:gd name="T10" fmla="*/ 22 w 47"/>
                <a:gd name="T11" fmla="*/ 15 h 15"/>
                <a:gd name="T12" fmla="*/ 15 w 47"/>
                <a:gd name="T13" fmla="*/ 15 h 15"/>
                <a:gd name="T14" fmla="*/ 10 w 47"/>
                <a:gd name="T15" fmla="*/ 13 h 15"/>
                <a:gd name="T16" fmla="*/ 3 w 47"/>
                <a:gd name="T17" fmla="*/ 9 h 15"/>
                <a:gd name="T18" fmla="*/ 0 w 47"/>
                <a:gd name="T19" fmla="*/ 6 h 15"/>
                <a:gd name="T20" fmla="*/ 0 w 47"/>
                <a:gd name="T21" fmla="*/ 0 h 15"/>
                <a:gd name="T22" fmla="*/ 44 w 47"/>
                <a:gd name="T23" fmla="*/ 0 h 15"/>
                <a:gd name="T24" fmla="*/ 44 w 47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6" name="Freeform 58"/>
            <p:cNvSpPr>
              <a:spLocks/>
            </p:cNvSpPr>
            <p:nvPr/>
          </p:nvSpPr>
          <p:spPr bwMode="auto">
            <a:xfrm>
              <a:off x="3491" y="3749"/>
              <a:ext cx="115" cy="54"/>
            </a:xfrm>
            <a:custGeom>
              <a:avLst/>
              <a:gdLst>
                <a:gd name="T0" fmla="*/ 112 w 115"/>
                <a:gd name="T1" fmla="*/ 0 h 54"/>
                <a:gd name="T2" fmla="*/ 115 w 115"/>
                <a:gd name="T3" fmla="*/ 6 h 54"/>
                <a:gd name="T4" fmla="*/ 115 w 115"/>
                <a:gd name="T5" fmla="*/ 11 h 54"/>
                <a:gd name="T6" fmla="*/ 112 w 115"/>
                <a:gd name="T7" fmla="*/ 17 h 54"/>
                <a:gd name="T8" fmla="*/ 107 w 115"/>
                <a:gd name="T9" fmla="*/ 23 h 54"/>
                <a:gd name="T10" fmla="*/ 100 w 115"/>
                <a:gd name="T11" fmla="*/ 29 h 54"/>
                <a:gd name="T12" fmla="*/ 93 w 115"/>
                <a:gd name="T13" fmla="*/ 34 h 54"/>
                <a:gd name="T14" fmla="*/ 85 w 115"/>
                <a:gd name="T15" fmla="*/ 39 h 54"/>
                <a:gd name="T16" fmla="*/ 76 w 115"/>
                <a:gd name="T17" fmla="*/ 45 h 54"/>
                <a:gd name="T18" fmla="*/ 68 w 115"/>
                <a:gd name="T19" fmla="*/ 49 h 54"/>
                <a:gd name="T20" fmla="*/ 61 w 115"/>
                <a:gd name="T21" fmla="*/ 54 h 54"/>
                <a:gd name="T22" fmla="*/ 49 w 115"/>
                <a:gd name="T23" fmla="*/ 51 h 54"/>
                <a:gd name="T24" fmla="*/ 36 w 115"/>
                <a:gd name="T25" fmla="*/ 48 h 54"/>
                <a:gd name="T26" fmla="*/ 24 w 115"/>
                <a:gd name="T27" fmla="*/ 45 h 54"/>
                <a:gd name="T28" fmla="*/ 14 w 115"/>
                <a:gd name="T29" fmla="*/ 40 h 54"/>
                <a:gd name="T30" fmla="*/ 7 w 115"/>
                <a:gd name="T31" fmla="*/ 35 h 54"/>
                <a:gd name="T32" fmla="*/ 2 w 115"/>
                <a:gd name="T33" fmla="*/ 30 h 54"/>
                <a:gd name="T34" fmla="*/ 0 w 115"/>
                <a:gd name="T35" fmla="*/ 24 h 54"/>
                <a:gd name="T36" fmla="*/ 0 w 115"/>
                <a:gd name="T37" fmla="*/ 17 h 54"/>
                <a:gd name="T38" fmla="*/ 5 w 115"/>
                <a:gd name="T39" fmla="*/ 11 h 54"/>
                <a:gd name="T40" fmla="*/ 9 w 115"/>
                <a:gd name="T41" fmla="*/ 3 h 54"/>
                <a:gd name="T42" fmla="*/ 19 w 115"/>
                <a:gd name="T43" fmla="*/ 2 h 54"/>
                <a:gd name="T44" fmla="*/ 29 w 115"/>
                <a:gd name="T45" fmla="*/ 1 h 54"/>
                <a:gd name="T46" fmla="*/ 39 w 115"/>
                <a:gd name="T47" fmla="*/ 0 h 54"/>
                <a:gd name="T48" fmla="*/ 49 w 115"/>
                <a:gd name="T49" fmla="*/ 0 h 54"/>
                <a:gd name="T50" fmla="*/ 61 w 115"/>
                <a:gd name="T51" fmla="*/ 0 h 54"/>
                <a:gd name="T52" fmla="*/ 71 w 115"/>
                <a:gd name="T53" fmla="*/ 0 h 54"/>
                <a:gd name="T54" fmla="*/ 83 w 115"/>
                <a:gd name="T55" fmla="*/ 0 h 54"/>
                <a:gd name="T56" fmla="*/ 93 w 115"/>
                <a:gd name="T57" fmla="*/ 0 h 54"/>
                <a:gd name="T58" fmla="*/ 103 w 115"/>
                <a:gd name="T59" fmla="*/ 0 h 54"/>
                <a:gd name="T60" fmla="*/ 112 w 115"/>
                <a:gd name="T61" fmla="*/ 0 h 54"/>
                <a:gd name="T62" fmla="*/ 112 w 11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7" name="Freeform 59"/>
            <p:cNvSpPr>
              <a:spLocks/>
            </p:cNvSpPr>
            <p:nvPr/>
          </p:nvSpPr>
          <p:spPr bwMode="auto">
            <a:xfrm>
              <a:off x="3613" y="3749"/>
              <a:ext cx="152" cy="81"/>
            </a:xfrm>
            <a:custGeom>
              <a:avLst/>
              <a:gdLst>
                <a:gd name="T0" fmla="*/ 152 w 152"/>
                <a:gd name="T1" fmla="*/ 3 h 81"/>
                <a:gd name="T2" fmla="*/ 142 w 152"/>
                <a:gd name="T3" fmla="*/ 13 h 81"/>
                <a:gd name="T4" fmla="*/ 133 w 152"/>
                <a:gd name="T5" fmla="*/ 23 h 81"/>
                <a:gd name="T6" fmla="*/ 128 w 152"/>
                <a:gd name="T7" fmla="*/ 34 h 81"/>
                <a:gd name="T8" fmla="*/ 120 w 152"/>
                <a:gd name="T9" fmla="*/ 47 h 81"/>
                <a:gd name="T10" fmla="*/ 113 w 152"/>
                <a:gd name="T11" fmla="*/ 58 h 81"/>
                <a:gd name="T12" fmla="*/ 106 w 152"/>
                <a:gd name="T13" fmla="*/ 69 h 81"/>
                <a:gd name="T14" fmla="*/ 93 w 152"/>
                <a:gd name="T15" fmla="*/ 77 h 81"/>
                <a:gd name="T16" fmla="*/ 79 w 152"/>
                <a:gd name="T17" fmla="*/ 81 h 81"/>
                <a:gd name="T18" fmla="*/ 57 w 152"/>
                <a:gd name="T19" fmla="*/ 81 h 81"/>
                <a:gd name="T20" fmla="*/ 27 w 152"/>
                <a:gd name="T21" fmla="*/ 78 h 81"/>
                <a:gd name="T22" fmla="*/ 10 w 152"/>
                <a:gd name="T23" fmla="*/ 71 h 81"/>
                <a:gd name="T24" fmla="*/ 0 w 152"/>
                <a:gd name="T25" fmla="*/ 63 h 81"/>
                <a:gd name="T26" fmla="*/ 0 w 152"/>
                <a:gd name="T27" fmla="*/ 56 h 81"/>
                <a:gd name="T28" fmla="*/ 5 w 152"/>
                <a:gd name="T29" fmla="*/ 48 h 81"/>
                <a:gd name="T30" fmla="*/ 17 w 152"/>
                <a:gd name="T31" fmla="*/ 40 h 81"/>
                <a:gd name="T32" fmla="*/ 30 w 152"/>
                <a:gd name="T33" fmla="*/ 32 h 81"/>
                <a:gd name="T34" fmla="*/ 42 w 152"/>
                <a:gd name="T35" fmla="*/ 25 h 81"/>
                <a:gd name="T36" fmla="*/ 54 w 152"/>
                <a:gd name="T37" fmla="*/ 17 h 81"/>
                <a:gd name="T38" fmla="*/ 61 w 152"/>
                <a:gd name="T39" fmla="*/ 9 h 81"/>
                <a:gd name="T40" fmla="*/ 64 w 152"/>
                <a:gd name="T41" fmla="*/ 0 h 81"/>
                <a:gd name="T42" fmla="*/ 152 w 152"/>
                <a:gd name="T43" fmla="*/ 3 h 81"/>
                <a:gd name="T44" fmla="*/ 152 w 152"/>
                <a:gd name="T45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8" name="Freeform 60"/>
            <p:cNvSpPr>
              <a:spLocks/>
            </p:cNvSpPr>
            <p:nvPr/>
          </p:nvSpPr>
          <p:spPr bwMode="auto">
            <a:xfrm>
              <a:off x="3748" y="3746"/>
              <a:ext cx="176" cy="100"/>
            </a:xfrm>
            <a:custGeom>
              <a:avLst/>
              <a:gdLst>
                <a:gd name="T0" fmla="*/ 176 w 176"/>
                <a:gd name="T1" fmla="*/ 6 h 100"/>
                <a:gd name="T2" fmla="*/ 159 w 176"/>
                <a:gd name="T3" fmla="*/ 18 h 100"/>
                <a:gd name="T4" fmla="*/ 147 w 176"/>
                <a:gd name="T5" fmla="*/ 32 h 100"/>
                <a:gd name="T6" fmla="*/ 137 w 176"/>
                <a:gd name="T7" fmla="*/ 46 h 100"/>
                <a:gd name="T8" fmla="*/ 130 w 176"/>
                <a:gd name="T9" fmla="*/ 61 h 100"/>
                <a:gd name="T10" fmla="*/ 120 w 176"/>
                <a:gd name="T11" fmla="*/ 75 h 100"/>
                <a:gd name="T12" fmla="*/ 108 w 176"/>
                <a:gd name="T13" fmla="*/ 86 h 100"/>
                <a:gd name="T14" fmla="*/ 91 w 176"/>
                <a:gd name="T15" fmla="*/ 96 h 100"/>
                <a:gd name="T16" fmla="*/ 69 w 176"/>
                <a:gd name="T17" fmla="*/ 100 h 100"/>
                <a:gd name="T18" fmla="*/ 39 w 176"/>
                <a:gd name="T19" fmla="*/ 99 h 100"/>
                <a:gd name="T20" fmla="*/ 0 w 176"/>
                <a:gd name="T21" fmla="*/ 92 h 100"/>
                <a:gd name="T22" fmla="*/ 12 w 176"/>
                <a:gd name="T23" fmla="*/ 81 h 100"/>
                <a:gd name="T24" fmla="*/ 22 w 176"/>
                <a:gd name="T25" fmla="*/ 67 h 100"/>
                <a:gd name="T26" fmla="*/ 32 w 176"/>
                <a:gd name="T27" fmla="*/ 53 h 100"/>
                <a:gd name="T28" fmla="*/ 42 w 176"/>
                <a:gd name="T29" fmla="*/ 38 h 100"/>
                <a:gd name="T30" fmla="*/ 51 w 176"/>
                <a:gd name="T31" fmla="*/ 25 h 100"/>
                <a:gd name="T32" fmla="*/ 66 w 176"/>
                <a:gd name="T33" fmla="*/ 13 h 100"/>
                <a:gd name="T34" fmla="*/ 86 w 176"/>
                <a:gd name="T35" fmla="*/ 4 h 100"/>
                <a:gd name="T36" fmla="*/ 108 w 176"/>
                <a:gd name="T37" fmla="*/ 0 h 100"/>
                <a:gd name="T38" fmla="*/ 140 w 176"/>
                <a:gd name="T39" fmla="*/ 1 h 100"/>
                <a:gd name="T40" fmla="*/ 176 w 176"/>
                <a:gd name="T41" fmla="*/ 6 h 100"/>
                <a:gd name="T42" fmla="*/ 176 w 176"/>
                <a:gd name="T43" fmla="*/ 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29" name="Freeform 61"/>
            <p:cNvSpPr>
              <a:spLocks/>
            </p:cNvSpPr>
            <p:nvPr/>
          </p:nvSpPr>
          <p:spPr bwMode="auto">
            <a:xfrm>
              <a:off x="3905" y="3744"/>
              <a:ext cx="152" cy="100"/>
            </a:xfrm>
            <a:custGeom>
              <a:avLst/>
              <a:gdLst>
                <a:gd name="T0" fmla="*/ 149 w 152"/>
                <a:gd name="T1" fmla="*/ 8 h 100"/>
                <a:gd name="T2" fmla="*/ 137 w 152"/>
                <a:gd name="T3" fmla="*/ 19 h 100"/>
                <a:gd name="T4" fmla="*/ 127 w 152"/>
                <a:gd name="T5" fmla="*/ 30 h 100"/>
                <a:gd name="T6" fmla="*/ 120 w 152"/>
                <a:gd name="T7" fmla="*/ 43 h 100"/>
                <a:gd name="T8" fmla="*/ 113 w 152"/>
                <a:gd name="T9" fmla="*/ 55 h 100"/>
                <a:gd name="T10" fmla="*/ 103 w 152"/>
                <a:gd name="T11" fmla="*/ 67 h 100"/>
                <a:gd name="T12" fmla="*/ 93 w 152"/>
                <a:gd name="T13" fmla="*/ 78 h 100"/>
                <a:gd name="T14" fmla="*/ 81 w 152"/>
                <a:gd name="T15" fmla="*/ 88 h 100"/>
                <a:gd name="T16" fmla="*/ 61 w 152"/>
                <a:gd name="T17" fmla="*/ 95 h 100"/>
                <a:gd name="T18" fmla="*/ 34 w 152"/>
                <a:gd name="T19" fmla="*/ 99 h 100"/>
                <a:gd name="T20" fmla="*/ 0 w 152"/>
                <a:gd name="T21" fmla="*/ 100 h 100"/>
                <a:gd name="T22" fmla="*/ 10 w 152"/>
                <a:gd name="T23" fmla="*/ 87 h 100"/>
                <a:gd name="T24" fmla="*/ 17 w 152"/>
                <a:gd name="T25" fmla="*/ 74 h 100"/>
                <a:gd name="T26" fmla="*/ 24 w 152"/>
                <a:gd name="T27" fmla="*/ 58 h 100"/>
                <a:gd name="T28" fmla="*/ 32 w 152"/>
                <a:gd name="T29" fmla="*/ 42 h 100"/>
                <a:gd name="T30" fmla="*/ 42 w 152"/>
                <a:gd name="T31" fmla="*/ 27 h 100"/>
                <a:gd name="T32" fmla="*/ 54 w 152"/>
                <a:gd name="T33" fmla="*/ 14 h 100"/>
                <a:gd name="T34" fmla="*/ 71 w 152"/>
                <a:gd name="T35" fmla="*/ 5 h 100"/>
                <a:gd name="T36" fmla="*/ 93 w 152"/>
                <a:gd name="T37" fmla="*/ 0 h 100"/>
                <a:gd name="T38" fmla="*/ 117 w 152"/>
                <a:gd name="T39" fmla="*/ 0 h 100"/>
                <a:gd name="T40" fmla="*/ 152 w 152"/>
                <a:gd name="T41" fmla="*/ 8 h 100"/>
                <a:gd name="T42" fmla="*/ 152 w 152"/>
                <a:gd name="T43" fmla="*/ 8 h 100"/>
                <a:gd name="T44" fmla="*/ 149 w 152"/>
                <a:gd name="T45" fmla="*/ 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0" name="Freeform 62"/>
            <p:cNvSpPr>
              <a:spLocks/>
            </p:cNvSpPr>
            <p:nvPr/>
          </p:nvSpPr>
          <p:spPr bwMode="auto">
            <a:xfrm>
              <a:off x="3772" y="3863"/>
              <a:ext cx="214" cy="51"/>
            </a:xfrm>
            <a:custGeom>
              <a:avLst/>
              <a:gdLst>
                <a:gd name="T0" fmla="*/ 214 w 214"/>
                <a:gd name="T1" fmla="*/ 21 h 51"/>
                <a:gd name="T2" fmla="*/ 199 w 214"/>
                <a:gd name="T3" fmla="*/ 19 h 51"/>
                <a:gd name="T4" fmla="*/ 179 w 214"/>
                <a:gd name="T5" fmla="*/ 16 h 51"/>
                <a:gd name="T6" fmla="*/ 160 w 214"/>
                <a:gd name="T7" fmla="*/ 17 h 51"/>
                <a:gd name="T8" fmla="*/ 135 w 214"/>
                <a:gd name="T9" fmla="*/ 19 h 51"/>
                <a:gd name="T10" fmla="*/ 111 w 214"/>
                <a:gd name="T11" fmla="*/ 22 h 51"/>
                <a:gd name="T12" fmla="*/ 86 w 214"/>
                <a:gd name="T13" fmla="*/ 27 h 51"/>
                <a:gd name="T14" fmla="*/ 62 w 214"/>
                <a:gd name="T15" fmla="*/ 32 h 51"/>
                <a:gd name="T16" fmla="*/ 40 w 214"/>
                <a:gd name="T17" fmla="*/ 38 h 51"/>
                <a:gd name="T18" fmla="*/ 18 w 214"/>
                <a:gd name="T19" fmla="*/ 45 h 51"/>
                <a:gd name="T20" fmla="*/ 0 w 214"/>
                <a:gd name="T21" fmla="*/ 51 h 51"/>
                <a:gd name="T22" fmla="*/ 5 w 214"/>
                <a:gd name="T23" fmla="*/ 44 h 51"/>
                <a:gd name="T24" fmla="*/ 13 w 214"/>
                <a:gd name="T25" fmla="*/ 37 h 51"/>
                <a:gd name="T26" fmla="*/ 23 w 214"/>
                <a:gd name="T27" fmla="*/ 31 h 51"/>
                <a:gd name="T28" fmla="*/ 35 w 214"/>
                <a:gd name="T29" fmla="*/ 27 h 51"/>
                <a:gd name="T30" fmla="*/ 50 w 214"/>
                <a:gd name="T31" fmla="*/ 22 h 51"/>
                <a:gd name="T32" fmla="*/ 67 w 214"/>
                <a:gd name="T33" fmla="*/ 17 h 51"/>
                <a:gd name="T34" fmla="*/ 81 w 214"/>
                <a:gd name="T35" fmla="*/ 14 h 51"/>
                <a:gd name="T36" fmla="*/ 96 w 214"/>
                <a:gd name="T37" fmla="*/ 9 h 51"/>
                <a:gd name="T38" fmla="*/ 113 w 214"/>
                <a:gd name="T39" fmla="*/ 6 h 51"/>
                <a:gd name="T40" fmla="*/ 125 w 214"/>
                <a:gd name="T41" fmla="*/ 1 h 51"/>
                <a:gd name="T42" fmla="*/ 135 w 214"/>
                <a:gd name="T43" fmla="*/ 0 h 51"/>
                <a:gd name="T44" fmla="*/ 145 w 214"/>
                <a:gd name="T45" fmla="*/ 0 h 51"/>
                <a:gd name="T46" fmla="*/ 155 w 214"/>
                <a:gd name="T47" fmla="*/ 0 h 51"/>
                <a:gd name="T48" fmla="*/ 167 w 214"/>
                <a:gd name="T49" fmla="*/ 1 h 51"/>
                <a:gd name="T50" fmla="*/ 177 w 214"/>
                <a:gd name="T51" fmla="*/ 4 h 51"/>
                <a:gd name="T52" fmla="*/ 187 w 214"/>
                <a:gd name="T53" fmla="*/ 6 h 51"/>
                <a:gd name="T54" fmla="*/ 197 w 214"/>
                <a:gd name="T55" fmla="*/ 9 h 51"/>
                <a:gd name="T56" fmla="*/ 206 w 214"/>
                <a:gd name="T57" fmla="*/ 13 h 51"/>
                <a:gd name="T58" fmla="*/ 211 w 214"/>
                <a:gd name="T59" fmla="*/ 17 h 51"/>
                <a:gd name="T60" fmla="*/ 214 w 214"/>
                <a:gd name="T61" fmla="*/ 22 h 51"/>
                <a:gd name="T62" fmla="*/ 214 w 214"/>
                <a:gd name="T63" fmla="*/ 22 h 51"/>
                <a:gd name="T64" fmla="*/ 214 w 214"/>
                <a:gd name="T65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1" name="Freeform 63"/>
            <p:cNvSpPr>
              <a:spLocks/>
            </p:cNvSpPr>
            <p:nvPr/>
          </p:nvSpPr>
          <p:spPr bwMode="auto">
            <a:xfrm>
              <a:off x="3206" y="3888"/>
              <a:ext cx="218" cy="144"/>
            </a:xfrm>
            <a:custGeom>
              <a:avLst/>
              <a:gdLst>
                <a:gd name="T0" fmla="*/ 169 w 218"/>
                <a:gd name="T1" fmla="*/ 143 h 144"/>
                <a:gd name="T2" fmla="*/ 145 w 218"/>
                <a:gd name="T3" fmla="*/ 132 h 144"/>
                <a:gd name="T4" fmla="*/ 118 w 218"/>
                <a:gd name="T5" fmla="*/ 119 h 144"/>
                <a:gd name="T6" fmla="*/ 91 w 218"/>
                <a:gd name="T7" fmla="*/ 108 h 144"/>
                <a:gd name="T8" fmla="*/ 64 w 218"/>
                <a:gd name="T9" fmla="*/ 94 h 144"/>
                <a:gd name="T10" fmla="*/ 40 w 218"/>
                <a:gd name="T11" fmla="*/ 82 h 144"/>
                <a:gd name="T12" fmla="*/ 20 w 218"/>
                <a:gd name="T13" fmla="*/ 68 h 144"/>
                <a:gd name="T14" fmla="*/ 5 w 218"/>
                <a:gd name="T15" fmla="*/ 52 h 144"/>
                <a:gd name="T16" fmla="*/ 0 w 218"/>
                <a:gd name="T17" fmla="*/ 36 h 144"/>
                <a:gd name="T18" fmla="*/ 3 w 218"/>
                <a:gd name="T19" fmla="*/ 19 h 144"/>
                <a:gd name="T20" fmla="*/ 20 w 218"/>
                <a:gd name="T21" fmla="*/ 0 h 144"/>
                <a:gd name="T22" fmla="*/ 30 w 218"/>
                <a:gd name="T23" fmla="*/ 19 h 144"/>
                <a:gd name="T24" fmla="*/ 52 w 218"/>
                <a:gd name="T25" fmla="*/ 34 h 144"/>
                <a:gd name="T26" fmla="*/ 86 w 218"/>
                <a:gd name="T27" fmla="*/ 48 h 144"/>
                <a:gd name="T28" fmla="*/ 123 w 218"/>
                <a:gd name="T29" fmla="*/ 62 h 144"/>
                <a:gd name="T30" fmla="*/ 160 w 218"/>
                <a:gd name="T31" fmla="*/ 75 h 144"/>
                <a:gd name="T32" fmla="*/ 189 w 218"/>
                <a:gd name="T33" fmla="*/ 86 h 144"/>
                <a:gd name="T34" fmla="*/ 211 w 218"/>
                <a:gd name="T35" fmla="*/ 100 h 144"/>
                <a:gd name="T36" fmla="*/ 218 w 218"/>
                <a:gd name="T37" fmla="*/ 114 h 144"/>
                <a:gd name="T38" fmla="*/ 206 w 218"/>
                <a:gd name="T39" fmla="*/ 127 h 144"/>
                <a:gd name="T40" fmla="*/ 169 w 218"/>
                <a:gd name="T41" fmla="*/ 144 h 144"/>
                <a:gd name="T42" fmla="*/ 169 w 218"/>
                <a:gd name="T43" fmla="*/ 144 h 144"/>
                <a:gd name="T44" fmla="*/ 169 w 218"/>
                <a:gd name="T45" fmla="*/ 14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2" name="Freeform 64"/>
            <p:cNvSpPr>
              <a:spLocks/>
            </p:cNvSpPr>
            <p:nvPr/>
          </p:nvSpPr>
          <p:spPr bwMode="auto">
            <a:xfrm>
              <a:off x="3824" y="3917"/>
              <a:ext cx="213" cy="54"/>
            </a:xfrm>
            <a:custGeom>
              <a:avLst/>
              <a:gdLst>
                <a:gd name="T0" fmla="*/ 213 w 213"/>
                <a:gd name="T1" fmla="*/ 8 h 54"/>
                <a:gd name="T2" fmla="*/ 194 w 213"/>
                <a:gd name="T3" fmla="*/ 13 h 54"/>
                <a:gd name="T4" fmla="*/ 174 w 213"/>
                <a:gd name="T5" fmla="*/ 17 h 54"/>
                <a:gd name="T6" fmla="*/ 154 w 213"/>
                <a:gd name="T7" fmla="*/ 22 h 54"/>
                <a:gd name="T8" fmla="*/ 132 w 213"/>
                <a:gd name="T9" fmla="*/ 27 h 54"/>
                <a:gd name="T10" fmla="*/ 113 w 213"/>
                <a:gd name="T11" fmla="*/ 32 h 54"/>
                <a:gd name="T12" fmla="*/ 91 w 213"/>
                <a:gd name="T13" fmla="*/ 37 h 54"/>
                <a:gd name="T14" fmla="*/ 69 w 213"/>
                <a:gd name="T15" fmla="*/ 41 h 54"/>
                <a:gd name="T16" fmla="*/ 47 w 213"/>
                <a:gd name="T17" fmla="*/ 46 h 54"/>
                <a:gd name="T18" fmla="*/ 24 w 213"/>
                <a:gd name="T19" fmla="*/ 50 h 54"/>
                <a:gd name="T20" fmla="*/ 0 w 213"/>
                <a:gd name="T21" fmla="*/ 54 h 54"/>
                <a:gd name="T22" fmla="*/ 7 w 213"/>
                <a:gd name="T23" fmla="*/ 46 h 54"/>
                <a:gd name="T24" fmla="*/ 17 w 213"/>
                <a:gd name="T25" fmla="*/ 39 h 54"/>
                <a:gd name="T26" fmla="*/ 29 w 213"/>
                <a:gd name="T27" fmla="*/ 33 h 54"/>
                <a:gd name="T28" fmla="*/ 44 w 213"/>
                <a:gd name="T29" fmla="*/ 27 h 54"/>
                <a:gd name="T30" fmla="*/ 61 w 213"/>
                <a:gd name="T31" fmla="*/ 22 h 54"/>
                <a:gd name="T32" fmla="*/ 76 w 213"/>
                <a:gd name="T33" fmla="*/ 17 h 54"/>
                <a:gd name="T34" fmla="*/ 93 w 213"/>
                <a:gd name="T35" fmla="*/ 13 h 54"/>
                <a:gd name="T36" fmla="*/ 110 w 213"/>
                <a:gd name="T37" fmla="*/ 9 h 54"/>
                <a:gd name="T38" fmla="*/ 127 w 213"/>
                <a:gd name="T39" fmla="*/ 5 h 54"/>
                <a:gd name="T40" fmla="*/ 145 w 213"/>
                <a:gd name="T41" fmla="*/ 0 h 54"/>
                <a:gd name="T42" fmla="*/ 152 w 213"/>
                <a:gd name="T43" fmla="*/ 0 h 54"/>
                <a:gd name="T44" fmla="*/ 159 w 213"/>
                <a:gd name="T45" fmla="*/ 0 h 54"/>
                <a:gd name="T46" fmla="*/ 167 w 213"/>
                <a:gd name="T47" fmla="*/ 0 h 54"/>
                <a:gd name="T48" fmla="*/ 174 w 213"/>
                <a:gd name="T49" fmla="*/ 1 h 54"/>
                <a:gd name="T50" fmla="*/ 181 w 213"/>
                <a:gd name="T51" fmla="*/ 2 h 54"/>
                <a:gd name="T52" fmla="*/ 186 w 213"/>
                <a:gd name="T53" fmla="*/ 3 h 54"/>
                <a:gd name="T54" fmla="*/ 194 w 213"/>
                <a:gd name="T55" fmla="*/ 5 h 54"/>
                <a:gd name="T56" fmla="*/ 201 w 213"/>
                <a:gd name="T57" fmla="*/ 7 h 54"/>
                <a:gd name="T58" fmla="*/ 206 w 213"/>
                <a:gd name="T59" fmla="*/ 8 h 54"/>
                <a:gd name="T60" fmla="*/ 213 w 213"/>
                <a:gd name="T61" fmla="*/ 9 h 54"/>
                <a:gd name="T62" fmla="*/ 213 w 213"/>
                <a:gd name="T63" fmla="*/ 9 h 54"/>
                <a:gd name="T64" fmla="*/ 213 w 213"/>
                <a:gd name="T65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3" name="Freeform 65"/>
            <p:cNvSpPr>
              <a:spLocks/>
            </p:cNvSpPr>
            <p:nvPr/>
          </p:nvSpPr>
          <p:spPr bwMode="auto">
            <a:xfrm>
              <a:off x="3949" y="3958"/>
              <a:ext cx="221" cy="54"/>
            </a:xfrm>
            <a:custGeom>
              <a:avLst/>
              <a:gdLst>
                <a:gd name="T0" fmla="*/ 221 w 221"/>
                <a:gd name="T1" fmla="*/ 0 h 54"/>
                <a:gd name="T2" fmla="*/ 216 w 221"/>
                <a:gd name="T3" fmla="*/ 5 h 54"/>
                <a:gd name="T4" fmla="*/ 211 w 221"/>
                <a:gd name="T5" fmla="*/ 8 h 54"/>
                <a:gd name="T6" fmla="*/ 201 w 221"/>
                <a:gd name="T7" fmla="*/ 12 h 54"/>
                <a:gd name="T8" fmla="*/ 191 w 221"/>
                <a:gd name="T9" fmla="*/ 13 h 54"/>
                <a:gd name="T10" fmla="*/ 179 w 221"/>
                <a:gd name="T11" fmla="*/ 15 h 54"/>
                <a:gd name="T12" fmla="*/ 167 w 221"/>
                <a:gd name="T13" fmla="*/ 16 h 54"/>
                <a:gd name="T14" fmla="*/ 157 w 221"/>
                <a:gd name="T15" fmla="*/ 17 h 54"/>
                <a:gd name="T16" fmla="*/ 145 w 221"/>
                <a:gd name="T17" fmla="*/ 20 h 54"/>
                <a:gd name="T18" fmla="*/ 135 w 221"/>
                <a:gd name="T19" fmla="*/ 22 h 54"/>
                <a:gd name="T20" fmla="*/ 125 w 221"/>
                <a:gd name="T21" fmla="*/ 24 h 54"/>
                <a:gd name="T22" fmla="*/ 115 w 221"/>
                <a:gd name="T23" fmla="*/ 29 h 54"/>
                <a:gd name="T24" fmla="*/ 105 w 221"/>
                <a:gd name="T25" fmla="*/ 32 h 54"/>
                <a:gd name="T26" fmla="*/ 96 w 221"/>
                <a:gd name="T27" fmla="*/ 36 h 54"/>
                <a:gd name="T28" fmla="*/ 83 w 221"/>
                <a:gd name="T29" fmla="*/ 38 h 54"/>
                <a:gd name="T30" fmla="*/ 73 w 221"/>
                <a:gd name="T31" fmla="*/ 41 h 54"/>
                <a:gd name="T32" fmla="*/ 61 w 221"/>
                <a:gd name="T33" fmla="*/ 44 h 54"/>
                <a:gd name="T34" fmla="*/ 51 w 221"/>
                <a:gd name="T35" fmla="*/ 46 h 54"/>
                <a:gd name="T36" fmla="*/ 39 w 221"/>
                <a:gd name="T37" fmla="*/ 49 h 54"/>
                <a:gd name="T38" fmla="*/ 29 w 221"/>
                <a:gd name="T39" fmla="*/ 52 h 54"/>
                <a:gd name="T40" fmla="*/ 20 w 221"/>
                <a:gd name="T41" fmla="*/ 54 h 54"/>
                <a:gd name="T42" fmla="*/ 0 w 221"/>
                <a:gd name="T43" fmla="*/ 45 h 54"/>
                <a:gd name="T44" fmla="*/ 17 w 221"/>
                <a:gd name="T45" fmla="*/ 38 h 54"/>
                <a:gd name="T46" fmla="*/ 37 w 221"/>
                <a:gd name="T47" fmla="*/ 30 h 54"/>
                <a:gd name="T48" fmla="*/ 56 w 221"/>
                <a:gd name="T49" fmla="*/ 23 h 54"/>
                <a:gd name="T50" fmla="*/ 76 w 221"/>
                <a:gd name="T51" fmla="*/ 17 h 54"/>
                <a:gd name="T52" fmla="*/ 98 w 221"/>
                <a:gd name="T53" fmla="*/ 12 h 54"/>
                <a:gd name="T54" fmla="*/ 120 w 221"/>
                <a:gd name="T55" fmla="*/ 7 h 54"/>
                <a:gd name="T56" fmla="*/ 145 w 221"/>
                <a:gd name="T57" fmla="*/ 4 h 54"/>
                <a:gd name="T58" fmla="*/ 169 w 221"/>
                <a:gd name="T59" fmla="*/ 1 h 54"/>
                <a:gd name="T60" fmla="*/ 194 w 221"/>
                <a:gd name="T61" fmla="*/ 0 h 54"/>
                <a:gd name="T62" fmla="*/ 221 w 221"/>
                <a:gd name="T63" fmla="*/ 0 h 54"/>
                <a:gd name="T64" fmla="*/ 221 w 221"/>
                <a:gd name="T6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4" name="Freeform 66"/>
            <p:cNvSpPr>
              <a:spLocks/>
            </p:cNvSpPr>
            <p:nvPr/>
          </p:nvSpPr>
          <p:spPr bwMode="auto">
            <a:xfrm>
              <a:off x="3464" y="3999"/>
              <a:ext cx="934" cy="217"/>
            </a:xfrm>
            <a:custGeom>
              <a:avLst/>
              <a:gdLst>
                <a:gd name="T0" fmla="*/ 220 w 934"/>
                <a:gd name="T1" fmla="*/ 161 h 217"/>
                <a:gd name="T2" fmla="*/ 291 w 934"/>
                <a:gd name="T3" fmla="*/ 169 h 217"/>
                <a:gd name="T4" fmla="*/ 362 w 934"/>
                <a:gd name="T5" fmla="*/ 177 h 217"/>
                <a:gd name="T6" fmla="*/ 438 w 934"/>
                <a:gd name="T7" fmla="*/ 185 h 217"/>
                <a:gd name="T8" fmla="*/ 514 w 934"/>
                <a:gd name="T9" fmla="*/ 191 h 217"/>
                <a:gd name="T10" fmla="*/ 590 w 934"/>
                <a:gd name="T11" fmla="*/ 195 h 217"/>
                <a:gd name="T12" fmla="*/ 666 w 934"/>
                <a:gd name="T13" fmla="*/ 196 h 217"/>
                <a:gd name="T14" fmla="*/ 737 w 934"/>
                <a:gd name="T15" fmla="*/ 191 h 217"/>
                <a:gd name="T16" fmla="*/ 808 w 934"/>
                <a:gd name="T17" fmla="*/ 182 h 217"/>
                <a:gd name="T18" fmla="*/ 875 w 934"/>
                <a:gd name="T19" fmla="*/ 167 h 217"/>
                <a:gd name="T20" fmla="*/ 934 w 934"/>
                <a:gd name="T21" fmla="*/ 144 h 217"/>
                <a:gd name="T22" fmla="*/ 929 w 934"/>
                <a:gd name="T23" fmla="*/ 160 h 217"/>
                <a:gd name="T24" fmla="*/ 916 w 934"/>
                <a:gd name="T25" fmla="*/ 174 h 217"/>
                <a:gd name="T26" fmla="*/ 894 w 934"/>
                <a:gd name="T27" fmla="*/ 183 h 217"/>
                <a:gd name="T28" fmla="*/ 867 w 934"/>
                <a:gd name="T29" fmla="*/ 190 h 217"/>
                <a:gd name="T30" fmla="*/ 835 w 934"/>
                <a:gd name="T31" fmla="*/ 196 h 217"/>
                <a:gd name="T32" fmla="*/ 799 w 934"/>
                <a:gd name="T33" fmla="*/ 200 h 217"/>
                <a:gd name="T34" fmla="*/ 764 w 934"/>
                <a:gd name="T35" fmla="*/ 204 h 217"/>
                <a:gd name="T36" fmla="*/ 728 w 934"/>
                <a:gd name="T37" fmla="*/ 207 h 217"/>
                <a:gd name="T38" fmla="*/ 693 w 934"/>
                <a:gd name="T39" fmla="*/ 211 h 217"/>
                <a:gd name="T40" fmla="*/ 661 w 934"/>
                <a:gd name="T41" fmla="*/ 215 h 217"/>
                <a:gd name="T42" fmla="*/ 598 w 934"/>
                <a:gd name="T43" fmla="*/ 216 h 217"/>
                <a:gd name="T44" fmla="*/ 534 w 934"/>
                <a:gd name="T45" fmla="*/ 217 h 217"/>
                <a:gd name="T46" fmla="*/ 473 w 934"/>
                <a:gd name="T47" fmla="*/ 216 h 217"/>
                <a:gd name="T48" fmla="*/ 411 w 934"/>
                <a:gd name="T49" fmla="*/ 214 h 217"/>
                <a:gd name="T50" fmla="*/ 350 w 934"/>
                <a:gd name="T51" fmla="*/ 209 h 217"/>
                <a:gd name="T52" fmla="*/ 291 w 934"/>
                <a:gd name="T53" fmla="*/ 203 h 217"/>
                <a:gd name="T54" fmla="*/ 232 w 934"/>
                <a:gd name="T55" fmla="*/ 193 h 217"/>
                <a:gd name="T56" fmla="*/ 176 w 934"/>
                <a:gd name="T57" fmla="*/ 180 h 217"/>
                <a:gd name="T58" fmla="*/ 122 w 934"/>
                <a:gd name="T59" fmla="*/ 163 h 217"/>
                <a:gd name="T60" fmla="*/ 71 w 934"/>
                <a:gd name="T61" fmla="*/ 141 h 217"/>
                <a:gd name="T62" fmla="*/ 71 w 934"/>
                <a:gd name="T63" fmla="*/ 126 h 217"/>
                <a:gd name="T64" fmla="*/ 68 w 934"/>
                <a:gd name="T65" fmla="*/ 111 h 217"/>
                <a:gd name="T66" fmla="*/ 63 w 934"/>
                <a:gd name="T67" fmla="*/ 96 h 217"/>
                <a:gd name="T68" fmla="*/ 58 w 934"/>
                <a:gd name="T69" fmla="*/ 83 h 217"/>
                <a:gd name="T70" fmla="*/ 51 w 934"/>
                <a:gd name="T71" fmla="*/ 69 h 217"/>
                <a:gd name="T72" fmla="*/ 41 w 934"/>
                <a:gd name="T73" fmla="*/ 55 h 217"/>
                <a:gd name="T74" fmla="*/ 32 w 934"/>
                <a:gd name="T75" fmla="*/ 41 h 217"/>
                <a:gd name="T76" fmla="*/ 22 w 934"/>
                <a:gd name="T77" fmla="*/ 28 h 217"/>
                <a:gd name="T78" fmla="*/ 12 w 934"/>
                <a:gd name="T79" fmla="*/ 14 h 217"/>
                <a:gd name="T80" fmla="*/ 0 w 934"/>
                <a:gd name="T81" fmla="*/ 0 h 217"/>
                <a:gd name="T82" fmla="*/ 36 w 934"/>
                <a:gd name="T83" fmla="*/ 12 h 217"/>
                <a:gd name="T84" fmla="*/ 61 w 934"/>
                <a:gd name="T85" fmla="*/ 27 h 217"/>
                <a:gd name="T86" fmla="*/ 76 w 934"/>
                <a:gd name="T87" fmla="*/ 44 h 217"/>
                <a:gd name="T88" fmla="*/ 88 w 934"/>
                <a:gd name="T89" fmla="*/ 63 h 217"/>
                <a:gd name="T90" fmla="*/ 95 w 934"/>
                <a:gd name="T91" fmla="*/ 83 h 217"/>
                <a:gd name="T92" fmla="*/ 105 w 934"/>
                <a:gd name="T93" fmla="*/ 102 h 217"/>
                <a:gd name="T94" fmla="*/ 120 w 934"/>
                <a:gd name="T95" fmla="*/ 121 h 217"/>
                <a:gd name="T96" fmla="*/ 142 w 934"/>
                <a:gd name="T97" fmla="*/ 139 h 217"/>
                <a:gd name="T98" fmla="*/ 176 w 934"/>
                <a:gd name="T99" fmla="*/ 152 h 217"/>
                <a:gd name="T100" fmla="*/ 220 w 934"/>
                <a:gd name="T101" fmla="*/ 161 h 217"/>
                <a:gd name="T102" fmla="*/ 220 w 934"/>
                <a:gd name="T103" fmla="*/ 16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5" name="Freeform 67"/>
            <p:cNvSpPr>
              <a:spLocks/>
            </p:cNvSpPr>
            <p:nvPr/>
          </p:nvSpPr>
          <p:spPr bwMode="auto">
            <a:xfrm>
              <a:off x="2140" y="3743"/>
              <a:ext cx="101" cy="121"/>
            </a:xfrm>
            <a:custGeom>
              <a:avLst/>
              <a:gdLst>
                <a:gd name="T0" fmla="*/ 81 w 101"/>
                <a:gd name="T1" fmla="*/ 103 h 121"/>
                <a:gd name="T2" fmla="*/ 44 w 101"/>
                <a:gd name="T3" fmla="*/ 121 h 121"/>
                <a:gd name="T4" fmla="*/ 39 w 101"/>
                <a:gd name="T5" fmla="*/ 110 h 121"/>
                <a:gd name="T6" fmla="*/ 34 w 101"/>
                <a:gd name="T7" fmla="*/ 100 h 121"/>
                <a:gd name="T8" fmla="*/ 29 w 101"/>
                <a:gd name="T9" fmla="*/ 88 h 121"/>
                <a:gd name="T10" fmla="*/ 25 w 101"/>
                <a:gd name="T11" fmla="*/ 77 h 121"/>
                <a:gd name="T12" fmla="*/ 20 w 101"/>
                <a:gd name="T13" fmla="*/ 67 h 121"/>
                <a:gd name="T14" fmla="*/ 15 w 101"/>
                <a:gd name="T15" fmla="*/ 55 h 121"/>
                <a:gd name="T16" fmla="*/ 10 w 101"/>
                <a:gd name="T17" fmla="*/ 44 h 121"/>
                <a:gd name="T18" fmla="*/ 5 w 101"/>
                <a:gd name="T19" fmla="*/ 32 h 121"/>
                <a:gd name="T20" fmla="*/ 3 w 101"/>
                <a:gd name="T21" fmla="*/ 20 h 121"/>
                <a:gd name="T22" fmla="*/ 0 w 101"/>
                <a:gd name="T23" fmla="*/ 6 h 121"/>
                <a:gd name="T24" fmla="*/ 47 w 101"/>
                <a:gd name="T25" fmla="*/ 0 h 121"/>
                <a:gd name="T26" fmla="*/ 76 w 101"/>
                <a:gd name="T27" fmla="*/ 0 h 121"/>
                <a:gd name="T28" fmla="*/ 93 w 101"/>
                <a:gd name="T29" fmla="*/ 6 h 121"/>
                <a:gd name="T30" fmla="*/ 101 w 101"/>
                <a:gd name="T31" fmla="*/ 16 h 121"/>
                <a:gd name="T32" fmla="*/ 101 w 101"/>
                <a:gd name="T33" fmla="*/ 30 h 121"/>
                <a:gd name="T34" fmla="*/ 93 w 101"/>
                <a:gd name="T35" fmla="*/ 46 h 121"/>
                <a:gd name="T36" fmla="*/ 86 w 101"/>
                <a:gd name="T37" fmla="*/ 62 h 121"/>
                <a:gd name="T38" fmla="*/ 81 w 101"/>
                <a:gd name="T39" fmla="*/ 78 h 121"/>
                <a:gd name="T40" fmla="*/ 79 w 101"/>
                <a:gd name="T41" fmla="*/ 93 h 121"/>
                <a:gd name="T42" fmla="*/ 81 w 101"/>
                <a:gd name="T43" fmla="*/ 104 h 121"/>
                <a:gd name="T44" fmla="*/ 81 w 101"/>
                <a:gd name="T45" fmla="*/ 104 h 121"/>
                <a:gd name="T46" fmla="*/ 81 w 101"/>
                <a:gd name="T47" fmla="*/ 10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6" name="Freeform 68"/>
            <p:cNvSpPr>
              <a:spLocks/>
            </p:cNvSpPr>
            <p:nvPr/>
          </p:nvSpPr>
          <p:spPr bwMode="auto">
            <a:xfrm>
              <a:off x="2258" y="3747"/>
              <a:ext cx="122" cy="132"/>
            </a:xfrm>
            <a:custGeom>
              <a:avLst/>
              <a:gdLst>
                <a:gd name="T0" fmla="*/ 122 w 122"/>
                <a:gd name="T1" fmla="*/ 2 h 132"/>
                <a:gd name="T2" fmla="*/ 103 w 122"/>
                <a:gd name="T3" fmla="*/ 132 h 132"/>
                <a:gd name="T4" fmla="*/ 56 w 122"/>
                <a:gd name="T5" fmla="*/ 131 h 132"/>
                <a:gd name="T6" fmla="*/ 24 w 122"/>
                <a:gd name="T7" fmla="*/ 125 h 132"/>
                <a:gd name="T8" fmla="*/ 7 w 122"/>
                <a:gd name="T9" fmla="*/ 115 h 132"/>
                <a:gd name="T10" fmla="*/ 0 w 122"/>
                <a:gd name="T11" fmla="*/ 103 h 132"/>
                <a:gd name="T12" fmla="*/ 2 w 122"/>
                <a:gd name="T13" fmla="*/ 87 h 132"/>
                <a:gd name="T14" fmla="*/ 10 w 122"/>
                <a:gd name="T15" fmla="*/ 71 h 132"/>
                <a:gd name="T16" fmla="*/ 17 w 122"/>
                <a:gd name="T17" fmla="*/ 52 h 132"/>
                <a:gd name="T18" fmla="*/ 24 w 122"/>
                <a:gd name="T19" fmla="*/ 35 h 132"/>
                <a:gd name="T20" fmla="*/ 27 w 122"/>
                <a:gd name="T21" fmla="*/ 18 h 132"/>
                <a:gd name="T22" fmla="*/ 22 w 122"/>
                <a:gd name="T23" fmla="*/ 2 h 132"/>
                <a:gd name="T24" fmla="*/ 34 w 122"/>
                <a:gd name="T25" fmla="*/ 3 h 132"/>
                <a:gd name="T26" fmla="*/ 46 w 122"/>
                <a:gd name="T27" fmla="*/ 3 h 132"/>
                <a:gd name="T28" fmla="*/ 56 w 122"/>
                <a:gd name="T29" fmla="*/ 2 h 132"/>
                <a:gd name="T30" fmla="*/ 63 w 122"/>
                <a:gd name="T31" fmla="*/ 2 h 132"/>
                <a:gd name="T32" fmla="*/ 73 w 122"/>
                <a:gd name="T33" fmla="*/ 1 h 132"/>
                <a:gd name="T34" fmla="*/ 83 w 122"/>
                <a:gd name="T35" fmla="*/ 0 h 132"/>
                <a:gd name="T36" fmla="*/ 93 w 122"/>
                <a:gd name="T37" fmla="*/ 0 h 132"/>
                <a:gd name="T38" fmla="*/ 103 w 122"/>
                <a:gd name="T39" fmla="*/ 0 h 132"/>
                <a:gd name="T40" fmla="*/ 112 w 122"/>
                <a:gd name="T41" fmla="*/ 1 h 132"/>
                <a:gd name="T42" fmla="*/ 122 w 122"/>
                <a:gd name="T43" fmla="*/ 2 h 132"/>
                <a:gd name="T44" fmla="*/ 122 w 122"/>
                <a:gd name="T45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7" name="Freeform 69"/>
            <p:cNvSpPr>
              <a:spLocks/>
            </p:cNvSpPr>
            <p:nvPr/>
          </p:nvSpPr>
          <p:spPr bwMode="auto">
            <a:xfrm>
              <a:off x="2405" y="3749"/>
              <a:ext cx="88" cy="185"/>
            </a:xfrm>
            <a:custGeom>
              <a:avLst/>
              <a:gdLst>
                <a:gd name="T0" fmla="*/ 88 w 88"/>
                <a:gd name="T1" fmla="*/ 0 h 185"/>
                <a:gd name="T2" fmla="*/ 88 w 88"/>
                <a:gd name="T3" fmla="*/ 19 h 185"/>
                <a:gd name="T4" fmla="*/ 88 w 88"/>
                <a:gd name="T5" fmla="*/ 38 h 185"/>
                <a:gd name="T6" fmla="*/ 86 w 88"/>
                <a:gd name="T7" fmla="*/ 56 h 185"/>
                <a:gd name="T8" fmla="*/ 86 w 88"/>
                <a:gd name="T9" fmla="*/ 75 h 185"/>
                <a:gd name="T10" fmla="*/ 86 w 88"/>
                <a:gd name="T11" fmla="*/ 94 h 185"/>
                <a:gd name="T12" fmla="*/ 83 w 88"/>
                <a:gd name="T13" fmla="*/ 112 h 185"/>
                <a:gd name="T14" fmla="*/ 81 w 88"/>
                <a:gd name="T15" fmla="*/ 130 h 185"/>
                <a:gd name="T16" fmla="*/ 76 w 88"/>
                <a:gd name="T17" fmla="*/ 150 h 185"/>
                <a:gd name="T18" fmla="*/ 71 w 88"/>
                <a:gd name="T19" fmla="*/ 168 h 185"/>
                <a:gd name="T20" fmla="*/ 64 w 88"/>
                <a:gd name="T21" fmla="*/ 185 h 185"/>
                <a:gd name="T22" fmla="*/ 34 w 88"/>
                <a:gd name="T23" fmla="*/ 173 h 185"/>
                <a:gd name="T24" fmla="*/ 14 w 88"/>
                <a:gd name="T25" fmla="*/ 157 h 185"/>
                <a:gd name="T26" fmla="*/ 2 w 88"/>
                <a:gd name="T27" fmla="*/ 139 h 185"/>
                <a:gd name="T28" fmla="*/ 0 w 88"/>
                <a:gd name="T29" fmla="*/ 120 h 185"/>
                <a:gd name="T30" fmla="*/ 2 w 88"/>
                <a:gd name="T31" fmla="*/ 99 h 185"/>
                <a:gd name="T32" fmla="*/ 7 w 88"/>
                <a:gd name="T33" fmla="*/ 79 h 185"/>
                <a:gd name="T34" fmla="*/ 12 w 88"/>
                <a:gd name="T35" fmla="*/ 58 h 185"/>
                <a:gd name="T36" fmla="*/ 17 w 88"/>
                <a:gd name="T37" fmla="*/ 38 h 185"/>
                <a:gd name="T38" fmla="*/ 22 w 88"/>
                <a:gd name="T39" fmla="*/ 18 h 185"/>
                <a:gd name="T40" fmla="*/ 19 w 88"/>
                <a:gd name="T41" fmla="*/ 0 h 185"/>
                <a:gd name="T42" fmla="*/ 88 w 88"/>
                <a:gd name="T43" fmla="*/ 0 h 185"/>
                <a:gd name="T44" fmla="*/ 88 w 88"/>
                <a:gd name="T4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8" name="Freeform 70"/>
            <p:cNvSpPr>
              <a:spLocks/>
            </p:cNvSpPr>
            <p:nvPr/>
          </p:nvSpPr>
          <p:spPr bwMode="auto">
            <a:xfrm>
              <a:off x="2184" y="3977"/>
              <a:ext cx="275" cy="147"/>
            </a:xfrm>
            <a:custGeom>
              <a:avLst/>
              <a:gdLst>
                <a:gd name="T0" fmla="*/ 265 w 275"/>
                <a:gd name="T1" fmla="*/ 86 h 147"/>
                <a:gd name="T2" fmla="*/ 262 w 275"/>
                <a:gd name="T3" fmla="*/ 94 h 147"/>
                <a:gd name="T4" fmla="*/ 262 w 275"/>
                <a:gd name="T5" fmla="*/ 100 h 147"/>
                <a:gd name="T6" fmla="*/ 265 w 275"/>
                <a:gd name="T7" fmla="*/ 106 h 147"/>
                <a:gd name="T8" fmla="*/ 270 w 275"/>
                <a:gd name="T9" fmla="*/ 113 h 147"/>
                <a:gd name="T10" fmla="*/ 272 w 275"/>
                <a:gd name="T11" fmla="*/ 120 h 147"/>
                <a:gd name="T12" fmla="*/ 275 w 275"/>
                <a:gd name="T13" fmla="*/ 126 h 147"/>
                <a:gd name="T14" fmla="*/ 275 w 275"/>
                <a:gd name="T15" fmla="*/ 131 h 147"/>
                <a:gd name="T16" fmla="*/ 272 w 275"/>
                <a:gd name="T17" fmla="*/ 137 h 147"/>
                <a:gd name="T18" fmla="*/ 267 w 275"/>
                <a:gd name="T19" fmla="*/ 143 h 147"/>
                <a:gd name="T20" fmla="*/ 258 w 275"/>
                <a:gd name="T21" fmla="*/ 147 h 147"/>
                <a:gd name="T22" fmla="*/ 240 w 275"/>
                <a:gd name="T23" fmla="*/ 129 h 147"/>
                <a:gd name="T24" fmla="*/ 216 w 275"/>
                <a:gd name="T25" fmla="*/ 114 h 147"/>
                <a:gd name="T26" fmla="*/ 184 w 275"/>
                <a:gd name="T27" fmla="*/ 100 h 147"/>
                <a:gd name="T28" fmla="*/ 150 w 275"/>
                <a:gd name="T29" fmla="*/ 89 h 147"/>
                <a:gd name="T30" fmla="*/ 113 w 275"/>
                <a:gd name="T31" fmla="*/ 78 h 147"/>
                <a:gd name="T32" fmla="*/ 79 w 275"/>
                <a:gd name="T33" fmla="*/ 66 h 147"/>
                <a:gd name="T34" fmla="*/ 47 w 275"/>
                <a:gd name="T35" fmla="*/ 54 h 147"/>
                <a:gd name="T36" fmla="*/ 22 w 275"/>
                <a:gd name="T37" fmla="*/ 39 h 147"/>
                <a:gd name="T38" fmla="*/ 8 w 275"/>
                <a:gd name="T39" fmla="*/ 22 h 147"/>
                <a:gd name="T40" fmla="*/ 0 w 275"/>
                <a:gd name="T41" fmla="*/ 0 h 147"/>
                <a:gd name="T42" fmla="*/ 35 w 275"/>
                <a:gd name="T43" fmla="*/ 2 h 147"/>
                <a:gd name="T44" fmla="*/ 69 w 275"/>
                <a:gd name="T45" fmla="*/ 6 h 147"/>
                <a:gd name="T46" fmla="*/ 101 w 275"/>
                <a:gd name="T47" fmla="*/ 11 h 147"/>
                <a:gd name="T48" fmla="*/ 130 w 275"/>
                <a:gd name="T49" fmla="*/ 18 h 147"/>
                <a:gd name="T50" fmla="*/ 160 w 275"/>
                <a:gd name="T51" fmla="*/ 27 h 147"/>
                <a:gd name="T52" fmla="*/ 184 w 275"/>
                <a:gd name="T53" fmla="*/ 36 h 147"/>
                <a:gd name="T54" fmla="*/ 209 w 275"/>
                <a:gd name="T55" fmla="*/ 48 h 147"/>
                <a:gd name="T56" fmla="*/ 231 w 275"/>
                <a:gd name="T57" fmla="*/ 59 h 147"/>
                <a:gd name="T58" fmla="*/ 250 w 275"/>
                <a:gd name="T59" fmla="*/ 73 h 147"/>
                <a:gd name="T60" fmla="*/ 265 w 275"/>
                <a:gd name="T61" fmla="*/ 86 h 147"/>
                <a:gd name="T62" fmla="*/ 265 w 275"/>
                <a:gd name="T63" fmla="*/ 8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39" name="Freeform 71"/>
            <p:cNvSpPr>
              <a:spLocks/>
            </p:cNvSpPr>
            <p:nvPr/>
          </p:nvSpPr>
          <p:spPr bwMode="auto">
            <a:xfrm>
              <a:off x="1611" y="3893"/>
              <a:ext cx="272" cy="151"/>
            </a:xfrm>
            <a:custGeom>
              <a:avLst/>
              <a:gdLst>
                <a:gd name="T0" fmla="*/ 272 w 272"/>
                <a:gd name="T1" fmla="*/ 151 h 151"/>
                <a:gd name="T2" fmla="*/ 0 w 272"/>
                <a:gd name="T3" fmla="*/ 0 h 151"/>
                <a:gd name="T4" fmla="*/ 272 w 272"/>
                <a:gd name="T5" fmla="*/ 144 h 151"/>
                <a:gd name="T6" fmla="*/ 272 w 272"/>
                <a:gd name="T7" fmla="*/ 151 h 151"/>
                <a:gd name="T8" fmla="*/ 272 w 272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40" name="Freeform 72"/>
            <p:cNvSpPr>
              <a:spLocks/>
            </p:cNvSpPr>
            <p:nvPr/>
          </p:nvSpPr>
          <p:spPr bwMode="auto">
            <a:xfrm>
              <a:off x="1824" y="4015"/>
              <a:ext cx="309" cy="109"/>
            </a:xfrm>
            <a:custGeom>
              <a:avLst/>
              <a:gdLst>
                <a:gd name="T0" fmla="*/ 309 w 309"/>
                <a:gd name="T1" fmla="*/ 25 h 109"/>
                <a:gd name="T2" fmla="*/ 306 w 309"/>
                <a:gd name="T3" fmla="*/ 37 h 109"/>
                <a:gd name="T4" fmla="*/ 296 w 309"/>
                <a:gd name="T5" fmla="*/ 46 h 109"/>
                <a:gd name="T6" fmla="*/ 284 w 309"/>
                <a:gd name="T7" fmla="*/ 54 h 109"/>
                <a:gd name="T8" fmla="*/ 267 w 309"/>
                <a:gd name="T9" fmla="*/ 62 h 109"/>
                <a:gd name="T10" fmla="*/ 250 w 309"/>
                <a:gd name="T11" fmla="*/ 68 h 109"/>
                <a:gd name="T12" fmla="*/ 230 w 309"/>
                <a:gd name="T13" fmla="*/ 75 h 109"/>
                <a:gd name="T14" fmla="*/ 208 w 309"/>
                <a:gd name="T15" fmla="*/ 80 h 109"/>
                <a:gd name="T16" fmla="*/ 186 w 309"/>
                <a:gd name="T17" fmla="*/ 85 h 109"/>
                <a:gd name="T18" fmla="*/ 167 w 309"/>
                <a:gd name="T19" fmla="*/ 91 h 109"/>
                <a:gd name="T20" fmla="*/ 147 w 309"/>
                <a:gd name="T21" fmla="*/ 96 h 109"/>
                <a:gd name="T22" fmla="*/ 135 w 309"/>
                <a:gd name="T23" fmla="*/ 99 h 109"/>
                <a:gd name="T24" fmla="*/ 122 w 309"/>
                <a:gd name="T25" fmla="*/ 102 h 109"/>
                <a:gd name="T26" fmla="*/ 110 w 309"/>
                <a:gd name="T27" fmla="*/ 103 h 109"/>
                <a:gd name="T28" fmla="*/ 95 w 309"/>
                <a:gd name="T29" fmla="*/ 105 h 109"/>
                <a:gd name="T30" fmla="*/ 83 w 309"/>
                <a:gd name="T31" fmla="*/ 107 h 109"/>
                <a:gd name="T32" fmla="*/ 69 w 309"/>
                <a:gd name="T33" fmla="*/ 108 h 109"/>
                <a:gd name="T34" fmla="*/ 54 w 309"/>
                <a:gd name="T35" fmla="*/ 108 h 109"/>
                <a:gd name="T36" fmla="*/ 39 w 309"/>
                <a:gd name="T37" fmla="*/ 109 h 109"/>
                <a:gd name="T38" fmla="*/ 24 w 309"/>
                <a:gd name="T39" fmla="*/ 109 h 109"/>
                <a:gd name="T40" fmla="*/ 7 w 309"/>
                <a:gd name="T41" fmla="*/ 108 h 109"/>
                <a:gd name="T42" fmla="*/ 0 w 309"/>
                <a:gd name="T43" fmla="*/ 93 h 109"/>
                <a:gd name="T44" fmla="*/ 5 w 309"/>
                <a:gd name="T45" fmla="*/ 81 h 109"/>
                <a:gd name="T46" fmla="*/ 17 w 309"/>
                <a:gd name="T47" fmla="*/ 71 h 109"/>
                <a:gd name="T48" fmla="*/ 37 w 309"/>
                <a:gd name="T49" fmla="*/ 63 h 109"/>
                <a:gd name="T50" fmla="*/ 64 w 309"/>
                <a:gd name="T51" fmla="*/ 56 h 109"/>
                <a:gd name="T52" fmla="*/ 93 w 309"/>
                <a:gd name="T53" fmla="*/ 51 h 109"/>
                <a:gd name="T54" fmla="*/ 122 w 309"/>
                <a:gd name="T55" fmla="*/ 45 h 109"/>
                <a:gd name="T56" fmla="*/ 152 w 309"/>
                <a:gd name="T57" fmla="*/ 39 h 109"/>
                <a:gd name="T58" fmla="*/ 181 w 309"/>
                <a:gd name="T59" fmla="*/ 33 h 109"/>
                <a:gd name="T60" fmla="*/ 203 w 309"/>
                <a:gd name="T61" fmla="*/ 25 h 109"/>
                <a:gd name="T62" fmla="*/ 216 w 309"/>
                <a:gd name="T63" fmla="*/ 21 h 109"/>
                <a:gd name="T64" fmla="*/ 230 w 309"/>
                <a:gd name="T65" fmla="*/ 16 h 109"/>
                <a:gd name="T66" fmla="*/ 245 w 309"/>
                <a:gd name="T67" fmla="*/ 11 h 109"/>
                <a:gd name="T68" fmla="*/ 257 w 309"/>
                <a:gd name="T69" fmla="*/ 6 h 109"/>
                <a:gd name="T70" fmla="*/ 272 w 309"/>
                <a:gd name="T71" fmla="*/ 3 h 109"/>
                <a:gd name="T72" fmla="*/ 284 w 309"/>
                <a:gd name="T73" fmla="*/ 0 h 109"/>
                <a:gd name="T74" fmla="*/ 294 w 309"/>
                <a:gd name="T75" fmla="*/ 1 h 109"/>
                <a:gd name="T76" fmla="*/ 301 w 309"/>
                <a:gd name="T77" fmla="*/ 6 h 109"/>
                <a:gd name="T78" fmla="*/ 309 w 309"/>
                <a:gd name="T79" fmla="*/ 14 h 109"/>
                <a:gd name="T80" fmla="*/ 309 w 309"/>
                <a:gd name="T81" fmla="*/ 25 h 109"/>
                <a:gd name="T82" fmla="*/ 309 w 309"/>
                <a:gd name="T83" fmla="*/ 2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41" name="Freeform 73"/>
            <p:cNvSpPr>
              <a:spLocks/>
            </p:cNvSpPr>
            <p:nvPr/>
          </p:nvSpPr>
          <p:spPr bwMode="auto">
            <a:xfrm>
              <a:off x="1839" y="4058"/>
              <a:ext cx="451" cy="176"/>
            </a:xfrm>
            <a:custGeom>
              <a:avLst/>
              <a:gdLst>
                <a:gd name="T0" fmla="*/ 345 w 451"/>
                <a:gd name="T1" fmla="*/ 0 h 176"/>
                <a:gd name="T2" fmla="*/ 355 w 451"/>
                <a:gd name="T3" fmla="*/ 14 h 176"/>
                <a:gd name="T4" fmla="*/ 367 w 451"/>
                <a:gd name="T5" fmla="*/ 27 h 176"/>
                <a:gd name="T6" fmla="*/ 384 w 451"/>
                <a:gd name="T7" fmla="*/ 41 h 176"/>
                <a:gd name="T8" fmla="*/ 404 w 451"/>
                <a:gd name="T9" fmla="*/ 53 h 176"/>
                <a:gd name="T10" fmla="*/ 421 w 451"/>
                <a:gd name="T11" fmla="*/ 66 h 176"/>
                <a:gd name="T12" fmla="*/ 436 w 451"/>
                <a:gd name="T13" fmla="*/ 80 h 176"/>
                <a:gd name="T14" fmla="*/ 446 w 451"/>
                <a:gd name="T15" fmla="*/ 93 h 176"/>
                <a:gd name="T16" fmla="*/ 451 w 451"/>
                <a:gd name="T17" fmla="*/ 107 h 176"/>
                <a:gd name="T18" fmla="*/ 443 w 451"/>
                <a:gd name="T19" fmla="*/ 123 h 176"/>
                <a:gd name="T20" fmla="*/ 426 w 451"/>
                <a:gd name="T21" fmla="*/ 139 h 176"/>
                <a:gd name="T22" fmla="*/ 409 w 451"/>
                <a:gd name="T23" fmla="*/ 148 h 176"/>
                <a:gd name="T24" fmla="*/ 389 w 451"/>
                <a:gd name="T25" fmla="*/ 156 h 176"/>
                <a:gd name="T26" fmla="*/ 370 w 451"/>
                <a:gd name="T27" fmla="*/ 162 h 176"/>
                <a:gd name="T28" fmla="*/ 348 w 451"/>
                <a:gd name="T29" fmla="*/ 168 h 176"/>
                <a:gd name="T30" fmla="*/ 328 w 451"/>
                <a:gd name="T31" fmla="*/ 171 h 176"/>
                <a:gd name="T32" fmla="*/ 306 w 451"/>
                <a:gd name="T33" fmla="*/ 173 h 176"/>
                <a:gd name="T34" fmla="*/ 284 w 451"/>
                <a:gd name="T35" fmla="*/ 176 h 176"/>
                <a:gd name="T36" fmla="*/ 262 w 451"/>
                <a:gd name="T37" fmla="*/ 176 h 176"/>
                <a:gd name="T38" fmla="*/ 240 w 451"/>
                <a:gd name="T39" fmla="*/ 174 h 176"/>
                <a:gd name="T40" fmla="*/ 220 w 451"/>
                <a:gd name="T41" fmla="*/ 171 h 176"/>
                <a:gd name="T42" fmla="*/ 196 w 451"/>
                <a:gd name="T43" fmla="*/ 165 h 176"/>
                <a:gd name="T44" fmla="*/ 171 w 451"/>
                <a:gd name="T45" fmla="*/ 158 h 176"/>
                <a:gd name="T46" fmla="*/ 147 w 451"/>
                <a:gd name="T47" fmla="*/ 152 h 176"/>
                <a:gd name="T48" fmla="*/ 122 w 451"/>
                <a:gd name="T49" fmla="*/ 145 h 176"/>
                <a:gd name="T50" fmla="*/ 98 w 451"/>
                <a:gd name="T51" fmla="*/ 137 h 176"/>
                <a:gd name="T52" fmla="*/ 76 w 451"/>
                <a:gd name="T53" fmla="*/ 128 h 176"/>
                <a:gd name="T54" fmla="*/ 54 w 451"/>
                <a:gd name="T55" fmla="*/ 118 h 176"/>
                <a:gd name="T56" fmla="*/ 34 w 451"/>
                <a:gd name="T57" fmla="*/ 108 h 176"/>
                <a:gd name="T58" fmla="*/ 17 w 451"/>
                <a:gd name="T59" fmla="*/ 98 h 176"/>
                <a:gd name="T60" fmla="*/ 0 w 451"/>
                <a:gd name="T61" fmla="*/ 85 h 176"/>
                <a:gd name="T62" fmla="*/ 41 w 451"/>
                <a:gd name="T63" fmla="*/ 85 h 176"/>
                <a:gd name="T64" fmla="*/ 80 w 451"/>
                <a:gd name="T65" fmla="*/ 81 h 176"/>
                <a:gd name="T66" fmla="*/ 120 w 451"/>
                <a:gd name="T67" fmla="*/ 75 h 176"/>
                <a:gd name="T68" fmla="*/ 154 w 451"/>
                <a:gd name="T69" fmla="*/ 67 h 176"/>
                <a:gd name="T70" fmla="*/ 191 w 451"/>
                <a:gd name="T71" fmla="*/ 57 h 176"/>
                <a:gd name="T72" fmla="*/ 223 w 451"/>
                <a:gd name="T73" fmla="*/ 46 h 176"/>
                <a:gd name="T74" fmla="*/ 257 w 451"/>
                <a:gd name="T75" fmla="*/ 35 h 176"/>
                <a:gd name="T76" fmla="*/ 286 w 451"/>
                <a:gd name="T77" fmla="*/ 22 h 176"/>
                <a:gd name="T78" fmla="*/ 318 w 451"/>
                <a:gd name="T79" fmla="*/ 11 h 176"/>
                <a:gd name="T80" fmla="*/ 345 w 451"/>
                <a:gd name="T81" fmla="*/ 0 h 176"/>
                <a:gd name="T82" fmla="*/ 345 w 451"/>
                <a:gd name="T8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242" name="Group 74"/>
            <p:cNvGrpSpPr>
              <a:grpSpLocks/>
            </p:cNvGrpSpPr>
            <p:nvPr/>
          </p:nvGrpSpPr>
          <p:grpSpPr bwMode="auto">
            <a:xfrm rot="-665025">
              <a:off x="1241" y="3611"/>
              <a:ext cx="1166" cy="666"/>
              <a:chOff x="1226" y="3481"/>
              <a:chExt cx="1166" cy="666"/>
            </a:xfrm>
          </p:grpSpPr>
          <p:sp>
            <p:nvSpPr>
              <p:cNvPr id="7243" name="Freeform 75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4" name="Freeform 76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5" name="Freeform 77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46" name="Rectangle 78"/>
            <p:cNvSpPr>
              <a:spLocks noChangeArrowheads="1"/>
            </p:cNvSpPr>
            <p:nvPr/>
          </p:nvSpPr>
          <p:spPr bwMode="auto">
            <a:xfrm>
              <a:off x="717" y="1238"/>
              <a:ext cx="4338" cy="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247" name="Group 79"/>
            <p:cNvGrpSpPr>
              <a:grpSpLocks/>
            </p:cNvGrpSpPr>
            <p:nvPr/>
          </p:nvGrpSpPr>
          <p:grpSpPr bwMode="auto">
            <a:xfrm>
              <a:off x="226" y="1515"/>
              <a:ext cx="5350" cy="528"/>
              <a:chOff x="211" y="1521"/>
              <a:chExt cx="5350" cy="528"/>
            </a:xfrm>
          </p:grpSpPr>
          <p:sp>
            <p:nvSpPr>
              <p:cNvPr id="7248" name="Freeform 80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49" name="Freeform 81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0" name="Freeform 82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1" name="Freeform 83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2" name="Freeform 84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3" name="Freeform 85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4" name="Freeform 86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55" name="Freeform 87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4419601" y="2476501"/>
            <a:ext cx="37496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 NHIÊN RỒI.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BẠN LÀ PHÂN SỐ :    </a:t>
            </a:r>
          </a:p>
        </p:txBody>
      </p:sp>
      <p:sp>
        <p:nvSpPr>
          <p:cNvPr id="7259" name="AutoShape 9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9601200" y="5562600"/>
            <a:ext cx="685800" cy="533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 Box 14"/>
          <p:cNvSpPr txBox="1">
            <a:spLocks noChangeArrowheads="1"/>
          </p:cNvSpPr>
          <p:nvPr/>
        </p:nvSpPr>
        <p:spPr bwMode="auto">
          <a:xfrm>
            <a:off x="5198734" y="3689350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6</a:t>
            </a:r>
          </a:p>
        </p:txBody>
      </p:sp>
      <p:sp>
        <p:nvSpPr>
          <p:cNvPr id="85" name="Text Box 15"/>
          <p:cNvSpPr txBox="1">
            <a:spLocks noChangeArrowheads="1"/>
          </p:cNvSpPr>
          <p:nvPr/>
        </p:nvSpPr>
        <p:spPr bwMode="auto">
          <a:xfrm>
            <a:off x="5195986" y="4191000"/>
            <a:ext cx="4154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6</a:t>
            </a:r>
          </a:p>
        </p:txBody>
      </p:sp>
      <p:sp>
        <p:nvSpPr>
          <p:cNvPr id="86" name="Line 14"/>
          <p:cNvSpPr>
            <a:spLocks noChangeShapeType="1"/>
          </p:cNvSpPr>
          <p:nvPr/>
        </p:nvSpPr>
        <p:spPr bwMode="auto">
          <a:xfrm>
            <a:off x="5095222" y="4277503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/>
            </a:endParaRPr>
          </a:p>
        </p:txBody>
      </p:sp>
      <p:sp>
        <p:nvSpPr>
          <p:cNvPr id="87" name="Text Box 14"/>
          <p:cNvSpPr txBox="1">
            <a:spLocks noChangeArrowheads="1"/>
          </p:cNvSpPr>
          <p:nvPr/>
        </p:nvSpPr>
        <p:spPr bwMode="auto">
          <a:xfrm>
            <a:off x="5937971" y="3635399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10</a:t>
            </a:r>
          </a:p>
        </p:txBody>
      </p:sp>
      <p:sp>
        <p:nvSpPr>
          <p:cNvPr id="88" name="Text Box 15"/>
          <p:cNvSpPr txBox="1">
            <a:spLocks noChangeArrowheads="1"/>
          </p:cNvSpPr>
          <p:nvPr/>
        </p:nvSpPr>
        <p:spPr bwMode="auto">
          <a:xfrm>
            <a:off x="5950780" y="4222734"/>
            <a:ext cx="6463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10</a:t>
            </a:r>
          </a:p>
        </p:txBody>
      </p:sp>
      <p:sp>
        <p:nvSpPr>
          <p:cNvPr id="90" name="Line 14"/>
          <p:cNvSpPr>
            <a:spLocks noChangeShapeType="1"/>
          </p:cNvSpPr>
          <p:nvPr/>
        </p:nvSpPr>
        <p:spPr bwMode="auto">
          <a:xfrm>
            <a:off x="6079325" y="4276749"/>
            <a:ext cx="5334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5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7" grpId="0"/>
      <p:bldP spid="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4600" y="295701"/>
            <a:ext cx="7427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8188" y="1339987"/>
            <a:ext cx="3539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viết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phân số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8188" y="2033248"/>
            <a:ext cx="6119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 các thương dưới dạng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số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6209" y="3127757"/>
            <a:ext cx="7905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 các số tự nhiên dưới dạng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 số có mẫu số là 1: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4473485"/>
            <a:ext cx="92963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 1 có thể viết thành phân số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tử số và mẫu số bằng nhau và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khác 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6733" y="1108321"/>
            <a:ext cx="801823" cy="986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libri"/>
                <a:cs typeface="Times New Roman"/>
                <a:sym typeface="Wingdings"/>
              </a:rPr>
              <a:t></a:t>
            </a:r>
            <a:endParaRPr kumimoji="0" lang="en-US" sz="2000" b="1" i="0" u="none" strike="noStrike" kern="1200" cap="none" spc="0" normalizeH="0" baseline="0" noProof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2891" y="1856671"/>
            <a:ext cx="801823" cy="986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libri"/>
                <a:cs typeface="Times New Roman"/>
                <a:sym typeface="Wingdings"/>
              </a:rPr>
              <a:t></a:t>
            </a:r>
            <a:endParaRPr kumimoji="0" lang="en-US" sz="2000" b="1" i="0" u="none" strike="noStrike" kern="1200" cap="none" spc="0" normalizeH="0" baseline="0" noProof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2891" y="3063467"/>
            <a:ext cx="801823" cy="986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libri"/>
                <a:cs typeface="Times New Roman"/>
                <a:sym typeface="Wingdings"/>
              </a:rPr>
              <a:t></a:t>
            </a:r>
            <a:endParaRPr kumimoji="0" lang="en-US" sz="2000" b="1" i="0" u="none" strike="noStrike" kern="1200" cap="none" spc="0" normalizeH="0" baseline="0" noProof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2891" y="4473485"/>
            <a:ext cx="801823" cy="986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Calibri"/>
                <a:cs typeface="Times New Roman"/>
                <a:sym typeface="Wingdings"/>
              </a:rPr>
              <a:t></a:t>
            </a:r>
            <a:endParaRPr kumimoji="0" lang="en-US" sz="2000" b="1" i="0" u="none" strike="noStrike" kern="1200" cap="none" spc="0" normalizeH="0" baseline="0" noProof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7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528"/>
            <a:ext cx="12314238" cy="6829425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WordArt 5"/>
          <p:cNvSpPr>
            <a:spLocks noChangeArrowheads="1" noChangeShapeType="1" noTextEdit="1"/>
          </p:cNvSpPr>
          <p:nvPr/>
        </p:nvSpPr>
        <p:spPr bwMode="auto">
          <a:xfrm>
            <a:off x="609600" y="1417638"/>
            <a:ext cx="9937932" cy="425565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CHÀO CÁC EM !</a:t>
            </a:r>
          </a:p>
        </p:txBody>
      </p:sp>
      <p:sp>
        <p:nvSpPr>
          <p:cNvPr id="293894" name="AutoShape 6"/>
          <p:cNvSpPr>
            <a:spLocks noChangeArrowheads="1"/>
          </p:cNvSpPr>
          <p:nvPr/>
        </p:nvSpPr>
        <p:spPr bwMode="auto">
          <a:xfrm>
            <a:off x="508000" y="609600"/>
            <a:ext cx="2438400" cy="17526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l="39315" t="62197" r="38455" b="16131"/>
          <a:stretch/>
        </p:blipFill>
        <p:spPr>
          <a:xfrm>
            <a:off x="4767451" y="2910975"/>
            <a:ext cx="2657098" cy="127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xmlns="" id="{CA8001A4-C0F8-48F0-B8AC-BABBDBA62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910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019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6191237" y="3276600"/>
            <a:ext cx="5079763" cy="461666"/>
          </a:xfrm>
          <a:prstGeom prst="roundRect">
            <a:avLst>
              <a:gd name="adj" fmla="val 35835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A.  999; 7426; 7624; 7642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6154294" y="5038431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D. 7426; 7624; 999; 7642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6161654" y="4453912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C.  7624; 7642; 999; 7426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5279353" y="2108911"/>
            <a:ext cx="6142711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Các số 7426; 999; 7642; 7624 được viết theo thứ tự từ bé đến lớn là: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xmlns="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A7CACFA-82C6-4E93-86F8-8A43152634C4}"/>
                </a:ext>
              </a:extLst>
            </p:cNvPr>
            <p:cNvSpPr/>
            <p:nvPr/>
          </p:nvSpPr>
          <p:spPr>
            <a:xfrm>
              <a:off x="3615008" y="6949087"/>
              <a:ext cx="97975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SVN-Hello Headline" panose="03080000000000000000" pitchFamily="66" charset="0"/>
                  <a:ea typeface="+mn-ea"/>
                  <a:cs typeface="Arial"/>
                  <a:sym typeface="Arial"/>
                </a:rPr>
                <a:t>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FB2FAE9-E6E1-4816-A6CD-4F5B412CA0D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6161654" y="3832554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B.  7426; 7624; 7642; 999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Đánh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 bay COVID 19</a:t>
            </a:r>
          </a:p>
        </p:txBody>
      </p:sp>
    </p:spTree>
    <p:extLst>
      <p:ext uri="{BB962C8B-B14F-4D97-AF65-F5344CB8AC3E}">
        <p14:creationId xmlns:p14="http://schemas.microsoft.com/office/powerpoint/2010/main" val="63070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6122886" y="3829880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B.  10261; 1590; 1567; 897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6154294" y="5038431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D.  1590; 897; 1567; 10261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6161654" y="4453912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C.  10261; 1590; 897; 1567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6038717" y="2205999"/>
            <a:ext cx="4992072" cy="830997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Các số 1567; 1590; 897; 10261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được viết theo thứ tự từ lớn đến bé là: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xmlns="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A7CACFA-82C6-4E93-86F8-8A43152634C4}"/>
                </a:ext>
              </a:extLst>
            </p:cNvPr>
            <p:cNvSpPr/>
            <p:nvPr/>
          </p:nvSpPr>
          <p:spPr>
            <a:xfrm>
              <a:off x="3509210" y="6949087"/>
              <a:ext cx="1191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SVN-Hello Headline" panose="03080000000000000000" pitchFamily="66" charset="0"/>
                  <a:ea typeface="+mn-ea"/>
                  <a:cs typeface="Arial"/>
                  <a:sym typeface="Arial"/>
                </a:rPr>
                <a:t>1000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FB2FAE9-E6E1-4816-A6CD-4F5B412CA0D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6096000" y="3268027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A.  1567; 897; 10261; 1590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Đánh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 bay COVID 19</a:t>
            </a:r>
          </a:p>
        </p:txBody>
      </p:sp>
    </p:spTree>
    <p:extLst>
      <p:ext uri="{BB962C8B-B14F-4D97-AF65-F5344CB8AC3E}">
        <p14:creationId xmlns:p14="http://schemas.microsoft.com/office/powerpoint/2010/main" val="9737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6122886" y="4437748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C.  10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6154294" y="5038431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D.  90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6109361" y="3835734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B.  99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6173359" y="2542839"/>
            <a:ext cx="3690434" cy="46166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 bé nhất có hai chữ số là :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80CC12-A554-4271-991B-49813898C376}"/>
              </a:ext>
            </a:extLst>
          </p:cNvPr>
          <p:cNvGrpSpPr/>
          <p:nvPr/>
        </p:nvGrpSpPr>
        <p:grpSpPr>
          <a:xfrm>
            <a:off x="2016981" y="6858000"/>
            <a:ext cx="3262373" cy="1058230"/>
            <a:chOff x="2016981" y="6858000"/>
            <a:chExt cx="3262373" cy="1058230"/>
          </a:xfrm>
        </p:grpSpPr>
        <p:pic>
          <p:nvPicPr>
            <p:cNvPr id="26" name="Google Shape;93;p1">
              <a:extLst>
                <a:ext uri="{FF2B5EF4-FFF2-40B4-BE49-F238E27FC236}">
                  <a16:creationId xmlns:a16="http://schemas.microsoft.com/office/drawing/2014/main" xmlns="" id="{E399A508-A4F7-44C8-8EBA-35790ADF1D9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2016981" y="6858000"/>
              <a:ext cx="3262373" cy="1058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A7CACFA-82C6-4E93-86F8-8A43152634C4}"/>
                </a:ext>
              </a:extLst>
            </p:cNvPr>
            <p:cNvSpPr/>
            <p:nvPr/>
          </p:nvSpPr>
          <p:spPr>
            <a:xfrm>
              <a:off x="3510813" y="6949087"/>
              <a:ext cx="11881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SVN-Hello Headline" panose="03080000000000000000" pitchFamily="66" charset="0"/>
                  <a:ea typeface="+mn-ea"/>
                  <a:cs typeface="Arial"/>
                  <a:sym typeface="Arial"/>
                </a:rPr>
                <a:t>1500</a:t>
              </a:r>
            </a:p>
          </p:txBody>
        </p:sp>
      </p:grpSp>
      <p:pic>
        <p:nvPicPr>
          <p:cNvPr id="29" name="Google Shape;120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FB2FAE9-E6E1-4816-A6CD-4F5B412CA0D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84900" t="24519" r="2855" b="56253"/>
          <a:stretch/>
        </p:blipFill>
        <p:spPr>
          <a:xfrm>
            <a:off x="11202649" y="-21871"/>
            <a:ext cx="989351" cy="90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6096000" y="3268027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A.  11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Đánh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 bay COVID 19</a:t>
            </a:r>
          </a:p>
        </p:txBody>
      </p:sp>
    </p:spTree>
    <p:extLst>
      <p:ext uri="{BB962C8B-B14F-4D97-AF65-F5344CB8AC3E}">
        <p14:creationId xmlns:p14="http://schemas.microsoft.com/office/powerpoint/2010/main" val="5798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338 -0.34236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 1">
            <a:extLst>
              <a:ext uri="{FF2B5EF4-FFF2-40B4-BE49-F238E27FC236}">
                <a16:creationId xmlns:a16="http://schemas.microsoft.com/office/drawing/2014/main" xmlns="" id="{1BF445AE-ECDC-472F-8C00-5F78654516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075078" y="1495434"/>
            <a:ext cx="1336817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virus 2">
            <a:extLst>
              <a:ext uri="{FF2B5EF4-FFF2-40B4-BE49-F238E27FC236}">
                <a16:creationId xmlns:a16="http://schemas.microsoft.com/office/drawing/2014/main" xmlns="" id="{AC0778E6-28E3-4A10-B3DD-0C2E8692B49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852369" y="888044"/>
            <a:ext cx="1162301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virus 3">
            <a:extLst>
              <a:ext uri="{FF2B5EF4-FFF2-40B4-BE49-F238E27FC236}">
                <a16:creationId xmlns:a16="http://schemas.microsoft.com/office/drawing/2014/main" xmlns="" id="{F29B5AF0-EF1C-4227-9E2F-4FCDA6D816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690069" y="2899885"/>
            <a:ext cx="1162300" cy="105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yellow, sitting, table, room&#10;&#10;Description automatically generated">
            <a:extLst>
              <a:ext uri="{FF2B5EF4-FFF2-40B4-BE49-F238E27FC236}">
                <a16:creationId xmlns:a16="http://schemas.microsoft.com/office/drawing/2014/main" xmlns="" id="{750E810E-2D14-4C3D-939D-A574D32C8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6656" y="1478146"/>
            <a:ext cx="7531350" cy="5773798"/>
          </a:xfrm>
          <a:prstGeom prst="rect">
            <a:avLst/>
          </a:prstGeom>
        </p:spPr>
      </p:pic>
      <p:pic>
        <p:nvPicPr>
          <p:cNvPr id="13" name="wow1">
            <a:extLst>
              <a:ext uri="{FF2B5EF4-FFF2-40B4-BE49-F238E27FC236}">
                <a16:creationId xmlns:a16="http://schemas.microsoft.com/office/drawing/2014/main" xmlns="" id="{E3D78DA3-5F75-419D-B5AA-7DC859973A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1548285" y="1602276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wow 23">
            <a:extLst>
              <a:ext uri="{FF2B5EF4-FFF2-40B4-BE49-F238E27FC236}">
                <a16:creationId xmlns:a16="http://schemas.microsoft.com/office/drawing/2014/main" xmlns="" id="{2E0ABA4D-77CF-4A54-89B5-78F7C8C284E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4208438" y="960410"/>
            <a:ext cx="1479587" cy="143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wow 3">
            <a:extLst>
              <a:ext uri="{FF2B5EF4-FFF2-40B4-BE49-F238E27FC236}">
                <a16:creationId xmlns:a16="http://schemas.microsoft.com/office/drawing/2014/main" xmlns="" id="{F3E6FD36-E76E-4303-A1D7-F9507864BE3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015" t="11360" r="19958" b="9562"/>
          <a:stretch/>
        </p:blipFill>
        <p:spPr>
          <a:xfrm>
            <a:off x="3115176" y="2930325"/>
            <a:ext cx="1479587" cy="1434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xmlns="" id="{BF09E7D8-1E52-448A-95DE-D1211F968964}"/>
              </a:ext>
            </a:extLst>
          </p:cNvPr>
          <p:cNvSpPr/>
          <p:nvPr/>
        </p:nvSpPr>
        <p:spPr>
          <a:xfrm>
            <a:off x="6095999" y="5108376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D.  998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EEDD311B-BC07-417E-86E2-314198424B79}"/>
              </a:ext>
            </a:extLst>
          </p:cNvPr>
          <p:cNvSpPr/>
          <p:nvPr/>
        </p:nvSpPr>
        <p:spPr>
          <a:xfrm>
            <a:off x="6122886" y="4472055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C.  999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C">
            <a:extLst>
              <a:ext uri="{FF2B5EF4-FFF2-40B4-BE49-F238E27FC236}">
                <a16:creationId xmlns:a16="http://schemas.microsoft.com/office/drawing/2014/main" xmlns="" id="{5CE5E6C0-E3C2-4A18-A043-15B703993E02}"/>
              </a:ext>
            </a:extLst>
          </p:cNvPr>
          <p:cNvSpPr/>
          <p:nvPr/>
        </p:nvSpPr>
        <p:spPr>
          <a:xfrm>
            <a:off x="6109361" y="3835734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B.  900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1B765E-B4D6-4440-9EFE-825B67F14674}"/>
              </a:ext>
            </a:extLst>
          </p:cNvPr>
          <p:cNvSpPr/>
          <p:nvPr/>
        </p:nvSpPr>
        <p:spPr>
          <a:xfrm>
            <a:off x="6173359" y="2542839"/>
            <a:ext cx="4426212" cy="46166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 chẵn lớn nhất có ba chữ số là :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BAC SI">
            <a:extLst>
              <a:ext uri="{FF2B5EF4-FFF2-40B4-BE49-F238E27FC236}">
                <a16:creationId xmlns:a16="http://schemas.microsoft.com/office/drawing/2014/main" xmlns="" id="{8A5093D7-636A-490D-A80B-F977388F26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49324" t="47266" r="3749" b="5"/>
          <a:stretch/>
        </p:blipFill>
        <p:spPr>
          <a:xfrm flipH="1">
            <a:off x="0" y="4365045"/>
            <a:ext cx="2016981" cy="250027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B">
            <a:extLst>
              <a:ext uri="{FF2B5EF4-FFF2-40B4-BE49-F238E27FC236}">
                <a16:creationId xmlns:a16="http://schemas.microsoft.com/office/drawing/2014/main" xmlns="" id="{50019119-BEC2-4169-B0F7-9BB37D6F99B5}"/>
              </a:ext>
            </a:extLst>
          </p:cNvPr>
          <p:cNvSpPr/>
          <p:nvPr/>
        </p:nvSpPr>
        <p:spPr>
          <a:xfrm>
            <a:off x="6096000" y="3268027"/>
            <a:ext cx="5079763" cy="4616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Hello Headline" panose="03080000000000000000" pitchFamily="66" charset="0"/>
                <a:ea typeface="+mn-ea"/>
                <a:cs typeface="+mn-cs"/>
                <a:sym typeface="Arial"/>
              </a:rPr>
              <a:t>A.  100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VN-Hello Headline" panose="03080000000000000000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C5D923A-54A9-40B3-A2AA-861C5F094DC7}"/>
              </a:ext>
            </a:extLst>
          </p:cNvPr>
          <p:cNvSpPr/>
          <p:nvPr/>
        </p:nvSpPr>
        <p:spPr>
          <a:xfrm>
            <a:off x="258715" y="142661"/>
            <a:ext cx="3632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Đánh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DE275D"/>
                </a:solidFill>
                <a:effectLst>
                  <a:glow rad="101600">
                    <a:srgbClr val="FFFFFF">
                      <a:alpha val="60000"/>
                    </a:srgbClr>
                  </a:glow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SVN-Hello Headline" panose="03080000000000000000" pitchFamily="66" charset="0"/>
                <a:ea typeface="+mn-ea"/>
                <a:cs typeface="Arial"/>
                <a:sym typeface="Arial"/>
              </a:rPr>
              <a:t> bay COVID 19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79BA19E-3A6D-44D6-99D9-A9F409B3B84A}"/>
              </a:ext>
            </a:extLst>
          </p:cNvPr>
          <p:cNvGrpSpPr/>
          <p:nvPr/>
        </p:nvGrpSpPr>
        <p:grpSpPr>
          <a:xfrm>
            <a:off x="-1129217" y="-5255844"/>
            <a:ext cx="7745406" cy="5616401"/>
            <a:chOff x="-6701612" y="-8335768"/>
            <a:chExt cx="9246568" cy="6704934"/>
          </a:xfrm>
        </p:grpSpPr>
        <p:pic>
          <p:nvPicPr>
            <p:cNvPr id="23" name="Google Shape;93;p1">
              <a:extLst>
                <a:ext uri="{FF2B5EF4-FFF2-40B4-BE49-F238E27FC236}">
                  <a16:creationId xmlns:a16="http://schemas.microsoft.com/office/drawing/2014/main" xmlns="" id="{0232353A-95BD-45EE-8344-D43A990C513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-3990" t="-1403" r="84381" b="87279"/>
            <a:stretch/>
          </p:blipFill>
          <p:spPr>
            <a:xfrm>
              <a:off x="-6701612" y="-6845325"/>
              <a:ext cx="9246568" cy="5214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98;p1">
              <a:extLst>
                <a:ext uri="{FF2B5EF4-FFF2-40B4-BE49-F238E27FC236}">
                  <a16:creationId xmlns:a16="http://schemas.microsoft.com/office/drawing/2014/main" xmlns="" id="{1CAF9F43-9A16-46D1-BAA1-06E069E7BF7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3072" t="47270"/>
            <a:stretch/>
          </p:blipFill>
          <p:spPr>
            <a:xfrm>
              <a:off x="-2681696" y="-8335768"/>
              <a:ext cx="2522638" cy="2478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9;p1">
              <a:extLst>
                <a:ext uri="{FF2B5EF4-FFF2-40B4-BE49-F238E27FC236}">
                  <a16:creationId xmlns:a16="http://schemas.microsoft.com/office/drawing/2014/main" xmlns="" id="{8B224B3B-DB4D-46C0-9D39-5D3FC34E56CE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8343" t="14971" r="53765" b="64966"/>
            <a:stretch/>
          </p:blipFill>
          <p:spPr>
            <a:xfrm>
              <a:off x="-2047570" y="-6845325"/>
              <a:ext cx="1237381" cy="1265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00;p1">
              <a:extLst>
                <a:ext uri="{FF2B5EF4-FFF2-40B4-BE49-F238E27FC236}">
                  <a16:creationId xmlns:a16="http://schemas.microsoft.com/office/drawing/2014/main" xmlns="" id="{B6638716-64D5-44C3-B924-DDD0D63B17D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8343" t="14971" r="53765" b="64966"/>
            <a:stretch/>
          </p:blipFill>
          <p:spPr>
            <a:xfrm>
              <a:off x="-1001125" y="-6613375"/>
              <a:ext cx="1001125" cy="10241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01;p1">
              <a:extLst>
                <a:ext uri="{FF2B5EF4-FFF2-40B4-BE49-F238E27FC236}">
                  <a16:creationId xmlns:a16="http://schemas.microsoft.com/office/drawing/2014/main" xmlns="" id="{40489DD7-D0DE-4669-957D-B7FB1E5B0E6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38343" t="14971" r="53765" b="64966"/>
            <a:stretch/>
          </p:blipFill>
          <p:spPr>
            <a:xfrm>
              <a:off x="-2840754" y="-6685558"/>
              <a:ext cx="1001125" cy="1024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5A33AC8-9797-46F3-9C79-011C63C1F7A3}"/>
                </a:ext>
              </a:extLst>
            </p:cNvPr>
            <p:cNvSpPr txBox="1"/>
            <p:nvPr/>
          </p:nvSpPr>
          <p:spPr>
            <a:xfrm>
              <a:off x="-2310905" y="-5748185"/>
              <a:ext cx="3198547" cy="143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VN-Hello Headline" panose="03080000000000000000" pitchFamily="66" charset="0"/>
                  <a:ea typeface="+mn-ea"/>
                  <a:cs typeface="Arial"/>
                  <a:sym typeface="Arial"/>
                </a:rPr>
                <a:t>LEVEL COMPLETE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46BBDAC-0773-4287-8E6B-814501231E6E}"/>
                </a:ext>
              </a:extLst>
            </p:cNvPr>
            <p:cNvSpPr/>
            <p:nvPr/>
          </p:nvSpPr>
          <p:spPr>
            <a:xfrm>
              <a:off x="-3041501" y="-4474143"/>
              <a:ext cx="408075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 w="0"/>
                  <a:solidFill>
                    <a:srgbClr val="FFFA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SVN-Hello Headline" panose="03080000000000000000" pitchFamily="66" charset="0"/>
                  <a:ea typeface="+mn-ea"/>
                  <a:cs typeface="Arial"/>
                  <a:sym typeface="Arial"/>
                </a:rPr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5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57643 -2.59259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7DFD"/>
                                      </p:to>
                                    </p:animClr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4427 -0.3645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2625 -0.49375 " pathEditMode="relative" rAng="0" ptsTypes="AA">
                                      <p:cBhvr>
                                        <p:cTn id="7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750"/>
                            </p:stCondLst>
                            <p:childTnLst>
                              <p:par>
                                <p:cTn id="9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17279 -0.18218 " pathEditMode="relative" rAng="0" ptsTypes="AA">
                                      <p:cBhvr>
                                        <p:cTn id="9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5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2.77556E-17 0.85694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6D5E53-4DA9-4671-9C39-6BD20806C05B}"/>
              </a:ext>
            </a:extLst>
          </p:cNvPr>
          <p:cNvSpPr/>
          <p:nvPr/>
        </p:nvSpPr>
        <p:spPr>
          <a:xfrm>
            <a:off x="4626769" y="2286000"/>
            <a:ext cx="421243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 PHÁ</a:t>
            </a:r>
            <a:endParaRPr kumimoji="0" lang="en-US" sz="52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32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2726028" y="2590800"/>
            <a:ext cx="6629400" cy="685800"/>
            <a:chOff x="1219200" y="1981200"/>
            <a:chExt cx="6629400" cy="685800"/>
          </a:xfrm>
        </p:grpSpPr>
        <p:grpSp>
          <p:nvGrpSpPr>
            <p:cNvPr id="5136" name="Group 3"/>
            <p:cNvGrpSpPr>
              <a:grpSpLocks/>
            </p:cNvGrpSpPr>
            <p:nvPr/>
          </p:nvGrpSpPr>
          <p:grpSpPr bwMode="auto">
            <a:xfrm>
              <a:off x="1219200" y="1981200"/>
              <a:ext cx="4419600" cy="685800"/>
              <a:chOff x="1219200" y="1981200"/>
              <a:chExt cx="4419600" cy="685800"/>
            </a:xfrm>
          </p:grpSpPr>
          <p:sp>
            <p:nvSpPr>
              <p:cNvPr id="5138" name="Rectangle 4"/>
              <p:cNvSpPr>
                <a:spLocks noChangeArrowheads="1"/>
              </p:cNvSpPr>
              <p:nvPr/>
            </p:nvSpPr>
            <p:spPr bwMode="auto">
              <a:xfrm>
                <a:off x="1219200" y="1981200"/>
                <a:ext cx="22098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39" name="Rectangle 5"/>
              <p:cNvSpPr>
                <a:spLocks noChangeArrowheads="1"/>
              </p:cNvSpPr>
              <p:nvPr/>
            </p:nvSpPr>
            <p:spPr bwMode="auto">
              <a:xfrm>
                <a:off x="3429000" y="1981200"/>
                <a:ext cx="2209800" cy="685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-Times" pitchFamily="2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37" name="Rectangle 6"/>
            <p:cNvSpPr>
              <a:spLocks noChangeArrowheads="1"/>
            </p:cNvSpPr>
            <p:nvPr/>
          </p:nvSpPr>
          <p:spPr bwMode="auto">
            <a:xfrm>
              <a:off x="5638800" y="1981200"/>
              <a:ext cx="2209800" cy="685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791200" y="32766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4784725" y="17081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5715000" y="3886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5791200" y="38100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038600" y="4953001"/>
            <a:ext cx="40322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là: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 phần ba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098926" y="3505201"/>
            <a:ext cx="11414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600201" y="1716088"/>
            <a:ext cx="72247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ban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70050" y="121613"/>
            <a:ext cx="9067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9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09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409C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482725" y="1131888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niệm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34" name="Picture 17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8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5703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30" grpId="0"/>
      <p:bldP spid="5131" grpId="0"/>
      <p:bldP spid="5132" grpId="0"/>
      <p:bldP spid="513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910</Words>
  <Application>Microsoft Office PowerPoint</Application>
  <PresentationFormat>Custom</PresentationFormat>
  <Paragraphs>203</Paragraphs>
  <Slides>27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Default Design</vt:lpstr>
      <vt:lpstr>1_Default Design</vt:lpstr>
      <vt:lpstr>1_Office Theme</vt:lpstr>
      <vt:lpstr>2_Office Theme</vt:lpstr>
      <vt:lpstr>2_Default Design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NGA</dc:creator>
  <cp:lastModifiedBy>Windows User</cp:lastModifiedBy>
  <cp:revision>6</cp:revision>
  <dcterms:created xsi:type="dcterms:W3CDTF">2021-08-27T00:18:31Z</dcterms:created>
  <dcterms:modified xsi:type="dcterms:W3CDTF">2021-09-19T11:18:24Z</dcterms:modified>
</cp:coreProperties>
</file>